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2" r:id="rId4"/>
  </p:sldMasterIdLst>
  <p:notesMasterIdLst>
    <p:notesMasterId r:id="rId18"/>
  </p:notesMasterIdLst>
  <p:handoutMasterIdLst>
    <p:handoutMasterId r:id="rId19"/>
  </p:handoutMasterIdLst>
  <p:sldIdLst>
    <p:sldId id="265" r:id="rId5"/>
    <p:sldId id="276" r:id="rId6"/>
    <p:sldId id="259" r:id="rId7"/>
    <p:sldId id="274" r:id="rId8"/>
    <p:sldId id="275" r:id="rId9"/>
    <p:sldId id="261" r:id="rId10"/>
    <p:sldId id="268" r:id="rId11"/>
    <p:sldId id="269" r:id="rId12"/>
    <p:sldId id="270" r:id="rId13"/>
    <p:sldId id="271" r:id="rId14"/>
    <p:sldId id="273" r:id="rId15"/>
    <p:sldId id="272" r:id="rId16"/>
    <p:sldId id="267" r:id="rId17"/>
  </p:sldIdLst>
  <p:sldSz cx="12192000" cy="6858000"/>
  <p:notesSz cx="6858000" cy="9144000"/>
  <p:defaultTextStyle>
    <a:defPPr rtl="0"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227"/>
    <a:srgbClr val="FAE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53AC8A-CF62-4B38-AE77-BDAC82604665}" v="19" dt="2024-10-14T22:36:04.2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87"/>
  </p:normalViewPr>
  <p:slideViewPr>
    <p:cSldViewPr snapToGrid="0" snapToObjects="1">
      <p:cViewPr varScale="1">
        <p:scale>
          <a:sx n="106" d="100"/>
          <a:sy n="106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Elofsson" userId="77aeda9595849c6d" providerId="LiveId" clId="{6953AC8A-CF62-4B38-AE77-BDAC82604665}"/>
    <pc:docChg chg="undo custSel addSld delSld modSld sldOrd modMainMaster">
      <pc:chgData name="Robert Elofsson" userId="77aeda9595849c6d" providerId="LiveId" clId="{6953AC8A-CF62-4B38-AE77-BDAC82604665}" dt="2024-10-14T22:36:22.521" v="596" actId="1076"/>
      <pc:docMkLst>
        <pc:docMk/>
      </pc:docMkLst>
      <pc:sldChg chg="modSp mod modTransition">
        <pc:chgData name="Robert Elofsson" userId="77aeda9595849c6d" providerId="LiveId" clId="{6953AC8A-CF62-4B38-AE77-BDAC82604665}" dt="2024-10-14T22:29:58.306" v="551" actId="20577"/>
        <pc:sldMkLst>
          <pc:docMk/>
          <pc:sldMk cId="1414933892" sldId="259"/>
        </pc:sldMkLst>
        <pc:spChg chg="mod">
          <ac:chgData name="Robert Elofsson" userId="77aeda9595849c6d" providerId="LiveId" clId="{6953AC8A-CF62-4B38-AE77-BDAC82604665}" dt="2024-10-14T19:08:48.994" v="333" actId="207"/>
          <ac:spMkLst>
            <pc:docMk/>
            <pc:sldMk cId="1414933892" sldId="259"/>
            <ac:spMk id="2" creationId="{5F3F6C66-D6D7-4A72-9928-967AEA400766}"/>
          </ac:spMkLst>
        </pc:spChg>
        <pc:spChg chg="mod">
          <ac:chgData name="Robert Elofsson" userId="77aeda9595849c6d" providerId="LiveId" clId="{6953AC8A-CF62-4B38-AE77-BDAC82604665}" dt="2024-10-14T22:29:58.306" v="551" actId="20577"/>
          <ac:spMkLst>
            <pc:docMk/>
            <pc:sldMk cId="1414933892" sldId="259"/>
            <ac:spMk id="5" creationId="{47858E34-CC30-41ED-AA02-9884EAD0B1DD}"/>
          </ac:spMkLst>
        </pc:spChg>
      </pc:sldChg>
      <pc:sldChg chg="modSp mod modTransition">
        <pc:chgData name="Robert Elofsson" userId="77aeda9595849c6d" providerId="LiveId" clId="{6953AC8A-CF62-4B38-AE77-BDAC82604665}" dt="2024-10-14T22:29:05.902" v="546"/>
        <pc:sldMkLst>
          <pc:docMk/>
          <pc:sldMk cId="2706815994" sldId="261"/>
        </pc:sldMkLst>
        <pc:spChg chg="mod">
          <ac:chgData name="Robert Elofsson" userId="77aeda9595849c6d" providerId="LiveId" clId="{6953AC8A-CF62-4B38-AE77-BDAC82604665}" dt="2024-10-14T19:08:41.103" v="332" actId="207"/>
          <ac:spMkLst>
            <pc:docMk/>
            <pc:sldMk cId="2706815994" sldId="261"/>
            <ac:spMk id="2" creationId="{BA84F96F-B0BE-4E84-A401-8F8438058CAB}"/>
          </ac:spMkLst>
        </pc:spChg>
      </pc:sldChg>
      <pc:sldChg chg="delSp del mod modTransition">
        <pc:chgData name="Robert Elofsson" userId="77aeda9595849c6d" providerId="LiveId" clId="{6953AC8A-CF62-4B38-AE77-BDAC82604665}" dt="2024-10-14T22:36:12.047" v="594" actId="47"/>
        <pc:sldMkLst>
          <pc:docMk/>
          <pc:sldMk cId="814101911" sldId="262"/>
        </pc:sldMkLst>
        <pc:picChg chg="del">
          <ac:chgData name="Robert Elofsson" userId="77aeda9595849c6d" providerId="LiveId" clId="{6953AC8A-CF62-4B38-AE77-BDAC82604665}" dt="2024-10-14T22:34:52.052" v="553" actId="21"/>
          <ac:picMkLst>
            <pc:docMk/>
            <pc:sldMk cId="814101911" sldId="262"/>
            <ac:picMk id="4" creationId="{817EEF38-8980-19DB-03D2-C2DADDC49B0B}"/>
          </ac:picMkLst>
        </pc:picChg>
      </pc:sldChg>
      <pc:sldChg chg="addSp delSp modSp mod modTransition">
        <pc:chgData name="Robert Elofsson" userId="77aeda9595849c6d" providerId="LiveId" clId="{6953AC8A-CF62-4B38-AE77-BDAC82604665}" dt="2024-10-14T22:36:22.521" v="596" actId="1076"/>
        <pc:sldMkLst>
          <pc:docMk/>
          <pc:sldMk cId="270140987" sldId="265"/>
        </pc:sldMkLst>
        <pc:spChg chg="mod">
          <ac:chgData name="Robert Elofsson" userId="77aeda9595849c6d" providerId="LiveId" clId="{6953AC8A-CF62-4B38-AE77-BDAC82604665}" dt="2024-10-14T22:36:19.823" v="595" actId="1076"/>
          <ac:spMkLst>
            <pc:docMk/>
            <pc:sldMk cId="270140987" sldId="265"/>
            <ac:spMk id="2" creationId="{A850B972-0B7A-40CD-9E79-07E8A87AB03C}"/>
          </ac:spMkLst>
        </pc:spChg>
        <pc:spChg chg="add del mod">
          <ac:chgData name="Robert Elofsson" userId="77aeda9595849c6d" providerId="LiveId" clId="{6953AC8A-CF62-4B38-AE77-BDAC82604665}" dt="2024-10-14T22:35:10.020" v="562" actId="478"/>
          <ac:spMkLst>
            <pc:docMk/>
            <pc:sldMk cId="270140987" sldId="265"/>
            <ac:spMk id="4" creationId="{6F62F531-6101-63CD-C6B2-CEA1212AB63C}"/>
          </ac:spMkLst>
        </pc:spChg>
        <pc:spChg chg="del mod">
          <ac:chgData name="Robert Elofsson" userId="77aeda9595849c6d" providerId="LiveId" clId="{6953AC8A-CF62-4B38-AE77-BDAC82604665}" dt="2024-10-14T22:35:15.557" v="565" actId="478"/>
          <ac:spMkLst>
            <pc:docMk/>
            <pc:sldMk cId="270140987" sldId="265"/>
            <ac:spMk id="7" creationId="{4AEE88E2-EBE8-46DD-EBE9-7BBFC4E206BA}"/>
          </ac:spMkLst>
        </pc:spChg>
        <pc:spChg chg="del mod">
          <ac:chgData name="Robert Elofsson" userId="77aeda9595849c6d" providerId="LiveId" clId="{6953AC8A-CF62-4B38-AE77-BDAC82604665}" dt="2024-10-14T22:35:12.852" v="564" actId="478"/>
          <ac:spMkLst>
            <pc:docMk/>
            <pc:sldMk cId="270140987" sldId="265"/>
            <ac:spMk id="8" creationId="{2A2A011F-61E0-EB2C-D1F6-FBC71209E7B7}"/>
          </ac:spMkLst>
        </pc:spChg>
        <pc:spChg chg="del mod">
          <ac:chgData name="Robert Elofsson" userId="77aeda9595849c6d" providerId="LiveId" clId="{6953AC8A-CF62-4B38-AE77-BDAC82604665}" dt="2024-10-14T22:35:05.345" v="559" actId="478"/>
          <ac:spMkLst>
            <pc:docMk/>
            <pc:sldMk cId="270140987" sldId="265"/>
            <ac:spMk id="9" creationId="{54CBE930-1784-B41F-FAB9-FBCD2B678A27}"/>
          </ac:spMkLst>
        </pc:spChg>
        <pc:spChg chg="del mod">
          <ac:chgData name="Robert Elofsson" userId="77aeda9595849c6d" providerId="LiveId" clId="{6953AC8A-CF62-4B38-AE77-BDAC82604665}" dt="2024-10-14T22:35:01.757" v="555" actId="478"/>
          <ac:spMkLst>
            <pc:docMk/>
            <pc:sldMk cId="270140987" sldId="265"/>
            <ac:spMk id="11" creationId="{9EF535C3-9F62-4C35-71D6-8BDDDA5DAE0E}"/>
          </ac:spMkLst>
        </pc:spChg>
        <pc:spChg chg="del mod">
          <ac:chgData name="Robert Elofsson" userId="77aeda9595849c6d" providerId="LiveId" clId="{6953AC8A-CF62-4B38-AE77-BDAC82604665}" dt="2024-10-14T22:35:00.998" v="554" actId="478"/>
          <ac:spMkLst>
            <pc:docMk/>
            <pc:sldMk cId="270140987" sldId="265"/>
            <ac:spMk id="12" creationId="{65D1F0B5-0014-980D-53A5-8B653DECA329}"/>
          </ac:spMkLst>
        </pc:spChg>
        <pc:spChg chg="del mod">
          <ac:chgData name="Robert Elofsson" userId="77aeda9595849c6d" providerId="LiveId" clId="{6953AC8A-CF62-4B38-AE77-BDAC82604665}" dt="2024-10-14T19:16:11.002" v="482" actId="478"/>
          <ac:spMkLst>
            <pc:docMk/>
            <pc:sldMk cId="270140987" sldId="265"/>
            <ac:spMk id="13" creationId="{A930B9AA-1278-1EAF-82D4-82E1D8652AB5}"/>
          </ac:spMkLst>
        </pc:spChg>
        <pc:spChg chg="del mod">
          <ac:chgData name="Robert Elofsson" userId="77aeda9595849c6d" providerId="LiveId" clId="{6953AC8A-CF62-4B38-AE77-BDAC82604665}" dt="2024-10-14T22:35:07.774" v="561" actId="478"/>
          <ac:spMkLst>
            <pc:docMk/>
            <pc:sldMk cId="270140987" sldId="265"/>
            <ac:spMk id="20" creationId="{CDB77CB9-F840-F5D9-EB0D-9D948460874F}"/>
          </ac:spMkLst>
        </pc:spChg>
        <pc:spChg chg="del mod">
          <ac:chgData name="Robert Elofsson" userId="77aeda9595849c6d" providerId="LiveId" clId="{6953AC8A-CF62-4B38-AE77-BDAC82604665}" dt="2024-10-14T22:35:19.308" v="568" actId="478"/>
          <ac:spMkLst>
            <pc:docMk/>
            <pc:sldMk cId="270140987" sldId="265"/>
            <ac:spMk id="22" creationId="{05CDDADC-E488-CA2D-ED2C-A06893D8C797}"/>
          </ac:spMkLst>
        </pc:spChg>
        <pc:spChg chg="mod">
          <ac:chgData name="Robert Elofsson" userId="77aeda9595849c6d" providerId="LiveId" clId="{6953AC8A-CF62-4B38-AE77-BDAC82604665}" dt="2024-10-14T19:15:32.267" v="472" actId="21"/>
          <ac:spMkLst>
            <pc:docMk/>
            <pc:sldMk cId="270140987" sldId="265"/>
            <ac:spMk id="23" creationId="{67FF5BD9-D907-3EF3-6133-074C69079CBC}"/>
          </ac:spMkLst>
        </pc:spChg>
        <pc:spChg chg="del mod">
          <ac:chgData name="Robert Elofsson" userId="77aeda9595849c6d" providerId="LiveId" clId="{6953AC8A-CF62-4B38-AE77-BDAC82604665}" dt="2024-10-14T22:35:04.440" v="558" actId="478"/>
          <ac:spMkLst>
            <pc:docMk/>
            <pc:sldMk cId="270140987" sldId="265"/>
            <ac:spMk id="25" creationId="{04A1B633-F901-27C7-D785-6325D3ED041E}"/>
          </ac:spMkLst>
        </pc:spChg>
        <pc:spChg chg="del mod">
          <ac:chgData name="Robert Elofsson" userId="77aeda9595849c6d" providerId="LiveId" clId="{6953AC8A-CF62-4B38-AE77-BDAC82604665}" dt="2024-10-14T22:35:02.708" v="556" actId="478"/>
          <ac:spMkLst>
            <pc:docMk/>
            <pc:sldMk cId="270140987" sldId="265"/>
            <ac:spMk id="26" creationId="{43D07A2C-0130-C0CE-8F92-022C6A43B677}"/>
          </ac:spMkLst>
        </pc:spChg>
        <pc:spChg chg="del mod">
          <ac:chgData name="Robert Elofsson" userId="77aeda9595849c6d" providerId="LiveId" clId="{6953AC8A-CF62-4B38-AE77-BDAC82604665}" dt="2024-10-14T22:35:22.335" v="570" actId="478"/>
          <ac:spMkLst>
            <pc:docMk/>
            <pc:sldMk cId="270140987" sldId="265"/>
            <ac:spMk id="27" creationId="{7FA346DE-C058-88A9-DF3A-0D3088CB3299}"/>
          </ac:spMkLst>
        </pc:spChg>
        <pc:spChg chg="del">
          <ac:chgData name="Robert Elofsson" userId="77aeda9595849c6d" providerId="LiveId" clId="{6953AC8A-CF62-4B38-AE77-BDAC82604665}" dt="2024-10-14T22:35:21.437" v="569" actId="478"/>
          <ac:spMkLst>
            <pc:docMk/>
            <pc:sldMk cId="270140987" sldId="265"/>
            <ac:spMk id="28" creationId="{5E805822-D74E-20A6-5CA9-63EE67DA8B7C}"/>
          </ac:spMkLst>
        </pc:spChg>
        <pc:spChg chg="del">
          <ac:chgData name="Robert Elofsson" userId="77aeda9595849c6d" providerId="LiveId" clId="{6953AC8A-CF62-4B38-AE77-BDAC82604665}" dt="2024-10-14T22:35:11.941" v="563" actId="478"/>
          <ac:spMkLst>
            <pc:docMk/>
            <pc:sldMk cId="270140987" sldId="265"/>
            <ac:spMk id="29" creationId="{98DD264E-AADB-FC9D-3E59-F62F44811B31}"/>
          </ac:spMkLst>
        </pc:spChg>
        <pc:picChg chg="add mod">
          <ac:chgData name="Robert Elofsson" userId="77aeda9595849c6d" providerId="LiveId" clId="{6953AC8A-CF62-4B38-AE77-BDAC82604665}" dt="2024-10-14T22:36:22.521" v="596" actId="1076"/>
          <ac:picMkLst>
            <pc:docMk/>
            <pc:sldMk cId="270140987" sldId="265"/>
            <ac:picMk id="5" creationId="{817EEF38-8980-19DB-03D2-C2DADDC49B0B}"/>
          </ac:picMkLst>
        </pc:picChg>
      </pc:sldChg>
      <pc:sldChg chg="addSp delSp modSp mod modTransition">
        <pc:chgData name="Robert Elofsson" userId="77aeda9595849c6d" providerId="LiveId" clId="{6953AC8A-CF62-4B38-AE77-BDAC82604665}" dt="2024-10-14T22:29:05.902" v="546"/>
        <pc:sldMkLst>
          <pc:docMk/>
          <pc:sldMk cId="538061945" sldId="267"/>
        </pc:sldMkLst>
        <pc:spChg chg="mod">
          <ac:chgData name="Robert Elofsson" userId="77aeda9595849c6d" providerId="LiveId" clId="{6953AC8A-CF62-4B38-AE77-BDAC82604665}" dt="2024-10-14T19:11:19.635" v="374" actId="1076"/>
          <ac:spMkLst>
            <pc:docMk/>
            <pc:sldMk cId="538061945" sldId="267"/>
            <ac:spMk id="2" creationId="{74080833-6B30-404E-B0FA-39D7DC4B1616}"/>
          </ac:spMkLst>
        </pc:spChg>
        <pc:spChg chg="del mod">
          <ac:chgData name="Robert Elofsson" userId="77aeda9595849c6d" providerId="LiveId" clId="{6953AC8A-CF62-4B38-AE77-BDAC82604665}" dt="2024-10-14T19:03:30.436" v="261" actId="478"/>
          <ac:spMkLst>
            <pc:docMk/>
            <pc:sldMk cId="538061945" sldId="267"/>
            <ac:spMk id="4" creationId="{D49C5163-C20C-4544-B7B1-4C17B8DBE161}"/>
          </ac:spMkLst>
        </pc:spChg>
        <pc:picChg chg="add mod">
          <ac:chgData name="Robert Elofsson" userId="77aeda9595849c6d" providerId="LiveId" clId="{6953AC8A-CF62-4B38-AE77-BDAC82604665}" dt="2024-10-14T19:11:26.955" v="380" actId="1036"/>
          <ac:picMkLst>
            <pc:docMk/>
            <pc:sldMk cId="538061945" sldId="267"/>
            <ac:picMk id="3" creationId="{7E72BDDD-C49F-3654-D93D-EBDA99A49031}"/>
          </ac:picMkLst>
        </pc:picChg>
        <pc:picChg chg="del mod ord">
          <ac:chgData name="Robert Elofsson" userId="77aeda9595849c6d" providerId="LiveId" clId="{6953AC8A-CF62-4B38-AE77-BDAC82604665}" dt="2024-10-14T19:07:23.803" v="317" actId="478"/>
          <ac:picMkLst>
            <pc:docMk/>
            <pc:sldMk cId="538061945" sldId="267"/>
            <ac:picMk id="8" creationId="{082DAC18-E623-0546-920C-6676DF6BBA3F}"/>
          </ac:picMkLst>
        </pc:picChg>
      </pc:sldChg>
      <pc:sldChg chg="modSp mod modTransition">
        <pc:chgData name="Robert Elofsson" userId="77aeda9595849c6d" providerId="LiveId" clId="{6953AC8A-CF62-4B38-AE77-BDAC82604665}" dt="2024-10-14T22:29:05.902" v="546"/>
        <pc:sldMkLst>
          <pc:docMk/>
          <pc:sldMk cId="1916307259" sldId="268"/>
        </pc:sldMkLst>
        <pc:spChg chg="mod">
          <ac:chgData name="Robert Elofsson" userId="77aeda9595849c6d" providerId="LiveId" clId="{6953AC8A-CF62-4B38-AE77-BDAC82604665}" dt="2024-10-14T19:08:34.866" v="331" actId="207"/>
          <ac:spMkLst>
            <pc:docMk/>
            <pc:sldMk cId="1916307259" sldId="268"/>
            <ac:spMk id="4" creationId="{F229B26C-9AE5-D584-3854-F6B787EE6C1F}"/>
          </ac:spMkLst>
        </pc:spChg>
      </pc:sldChg>
      <pc:sldChg chg="modSp mod modTransition">
        <pc:chgData name="Robert Elofsson" userId="77aeda9595849c6d" providerId="LiveId" clId="{6953AC8A-CF62-4B38-AE77-BDAC82604665}" dt="2024-10-14T22:29:05.902" v="546"/>
        <pc:sldMkLst>
          <pc:docMk/>
          <pc:sldMk cId="3403425402" sldId="269"/>
        </pc:sldMkLst>
        <pc:spChg chg="mod">
          <ac:chgData name="Robert Elofsson" userId="77aeda9595849c6d" providerId="LiveId" clId="{6953AC8A-CF62-4B38-AE77-BDAC82604665}" dt="2024-10-14T19:08:30.326" v="330" actId="207"/>
          <ac:spMkLst>
            <pc:docMk/>
            <pc:sldMk cId="3403425402" sldId="269"/>
            <ac:spMk id="2" creationId="{BA84F96F-B0BE-4E84-A401-8F8438058CAB}"/>
          </ac:spMkLst>
        </pc:spChg>
      </pc:sldChg>
      <pc:sldChg chg="modSp mod modTransition">
        <pc:chgData name="Robert Elofsson" userId="77aeda9595849c6d" providerId="LiveId" clId="{6953AC8A-CF62-4B38-AE77-BDAC82604665}" dt="2024-10-14T22:29:05.902" v="546"/>
        <pc:sldMkLst>
          <pc:docMk/>
          <pc:sldMk cId="2976134421" sldId="270"/>
        </pc:sldMkLst>
        <pc:spChg chg="mod">
          <ac:chgData name="Robert Elofsson" userId="77aeda9595849c6d" providerId="LiveId" clId="{6953AC8A-CF62-4B38-AE77-BDAC82604665}" dt="2024-10-14T19:08:20.934" v="328" actId="207"/>
          <ac:spMkLst>
            <pc:docMk/>
            <pc:sldMk cId="2976134421" sldId="270"/>
            <ac:spMk id="2" creationId="{BA84F96F-B0BE-4E84-A401-8F8438058CAB}"/>
          </ac:spMkLst>
        </pc:spChg>
      </pc:sldChg>
      <pc:sldChg chg="addSp delSp modSp mod modTransition">
        <pc:chgData name="Robert Elofsson" userId="77aeda9595849c6d" providerId="LiveId" clId="{6953AC8A-CF62-4B38-AE77-BDAC82604665}" dt="2024-10-14T22:29:05.902" v="546"/>
        <pc:sldMkLst>
          <pc:docMk/>
          <pc:sldMk cId="2737728909" sldId="271"/>
        </pc:sldMkLst>
        <pc:spChg chg="mod">
          <ac:chgData name="Robert Elofsson" userId="77aeda9595849c6d" providerId="LiveId" clId="{6953AC8A-CF62-4B38-AE77-BDAC82604665}" dt="2024-10-14T19:08:16.769" v="327" actId="207"/>
          <ac:spMkLst>
            <pc:docMk/>
            <pc:sldMk cId="2737728909" sldId="271"/>
            <ac:spMk id="2" creationId="{BA84F96F-B0BE-4E84-A401-8F8438058CAB}"/>
          </ac:spMkLst>
        </pc:spChg>
        <pc:spChg chg="mod">
          <ac:chgData name="Robert Elofsson" userId="77aeda9595849c6d" providerId="LiveId" clId="{6953AC8A-CF62-4B38-AE77-BDAC82604665}" dt="2024-10-14T18:59:05.836" v="158" actId="5793"/>
          <ac:spMkLst>
            <pc:docMk/>
            <pc:sldMk cId="2737728909" sldId="271"/>
            <ac:spMk id="8" creationId="{8210F516-1CF8-8FD8-A181-44634CD6A2CE}"/>
          </ac:spMkLst>
        </pc:spChg>
        <pc:picChg chg="add del mod">
          <ac:chgData name="Robert Elofsson" userId="77aeda9595849c6d" providerId="LiveId" clId="{6953AC8A-CF62-4B38-AE77-BDAC82604665}" dt="2024-10-14T18:59:01.686" v="155" actId="478"/>
          <ac:picMkLst>
            <pc:docMk/>
            <pc:sldMk cId="2737728909" sldId="271"/>
            <ac:picMk id="3" creationId="{656346AF-DE02-1C18-252F-8B9939E42A94}"/>
          </ac:picMkLst>
        </pc:picChg>
      </pc:sldChg>
      <pc:sldChg chg="modSp mod modTransition">
        <pc:chgData name="Robert Elofsson" userId="77aeda9595849c6d" providerId="LiveId" clId="{6953AC8A-CF62-4B38-AE77-BDAC82604665}" dt="2024-10-14T22:29:05.902" v="546"/>
        <pc:sldMkLst>
          <pc:docMk/>
          <pc:sldMk cId="1487236812" sldId="272"/>
        </pc:sldMkLst>
        <pc:spChg chg="mod">
          <ac:chgData name="Robert Elofsson" userId="77aeda9595849c6d" providerId="LiveId" clId="{6953AC8A-CF62-4B38-AE77-BDAC82604665}" dt="2024-10-14T19:08:06.755" v="325" actId="207"/>
          <ac:spMkLst>
            <pc:docMk/>
            <pc:sldMk cId="1487236812" sldId="272"/>
            <ac:spMk id="2" creationId="{BA84F96F-B0BE-4E84-A401-8F8438058CAB}"/>
          </ac:spMkLst>
        </pc:spChg>
        <pc:spChg chg="mod">
          <ac:chgData name="Robert Elofsson" userId="77aeda9595849c6d" providerId="LiveId" clId="{6953AC8A-CF62-4B38-AE77-BDAC82604665}" dt="2024-10-14T18:54:41.136" v="37" actId="20577"/>
          <ac:spMkLst>
            <pc:docMk/>
            <pc:sldMk cId="1487236812" sldId="272"/>
            <ac:spMk id="8" creationId="{8210F516-1CF8-8FD8-A181-44634CD6A2CE}"/>
          </ac:spMkLst>
        </pc:spChg>
        <pc:picChg chg="mod">
          <ac:chgData name="Robert Elofsson" userId="77aeda9595849c6d" providerId="LiveId" clId="{6953AC8A-CF62-4B38-AE77-BDAC82604665}" dt="2024-10-14T18:59:40.621" v="162" actId="1037"/>
          <ac:picMkLst>
            <pc:docMk/>
            <pc:sldMk cId="1487236812" sldId="272"/>
            <ac:picMk id="7" creationId="{78F172A8-6231-D14E-A13D-8613F2AEAD88}"/>
          </ac:picMkLst>
        </pc:picChg>
      </pc:sldChg>
      <pc:sldChg chg="delSp modSp add mod modTransition">
        <pc:chgData name="Robert Elofsson" userId="77aeda9595849c6d" providerId="LiveId" clId="{6953AC8A-CF62-4B38-AE77-BDAC82604665}" dt="2024-10-14T22:29:05.902" v="546"/>
        <pc:sldMkLst>
          <pc:docMk/>
          <pc:sldMk cId="2799561308" sldId="273"/>
        </pc:sldMkLst>
        <pc:spChg chg="mod">
          <ac:chgData name="Robert Elofsson" userId="77aeda9595849c6d" providerId="LiveId" clId="{6953AC8A-CF62-4B38-AE77-BDAC82604665}" dt="2024-10-14T19:08:11.668" v="326" actId="207"/>
          <ac:spMkLst>
            <pc:docMk/>
            <pc:sldMk cId="2799561308" sldId="273"/>
            <ac:spMk id="2" creationId="{BA84F96F-B0BE-4E84-A401-8F8438058CAB}"/>
          </ac:spMkLst>
        </pc:spChg>
        <pc:spChg chg="mod">
          <ac:chgData name="Robert Elofsson" userId="77aeda9595849c6d" providerId="LiveId" clId="{6953AC8A-CF62-4B38-AE77-BDAC82604665}" dt="2024-10-14T19:14:30.217" v="469" actId="404"/>
          <ac:spMkLst>
            <pc:docMk/>
            <pc:sldMk cId="2799561308" sldId="273"/>
            <ac:spMk id="8" creationId="{8210F516-1CF8-8FD8-A181-44634CD6A2CE}"/>
          </ac:spMkLst>
        </pc:spChg>
        <pc:picChg chg="mod">
          <ac:chgData name="Robert Elofsson" userId="77aeda9595849c6d" providerId="LiveId" clId="{6953AC8A-CF62-4B38-AE77-BDAC82604665}" dt="2024-10-14T19:14:40.969" v="470" actId="1076"/>
          <ac:picMkLst>
            <pc:docMk/>
            <pc:sldMk cId="2799561308" sldId="273"/>
            <ac:picMk id="3" creationId="{656346AF-DE02-1C18-252F-8B9939E42A94}"/>
          </ac:picMkLst>
        </pc:picChg>
        <pc:picChg chg="del">
          <ac:chgData name="Robert Elofsson" userId="77aeda9595849c6d" providerId="LiveId" clId="{6953AC8A-CF62-4B38-AE77-BDAC82604665}" dt="2024-10-14T18:57:53.685" v="54" actId="478"/>
          <ac:picMkLst>
            <pc:docMk/>
            <pc:sldMk cId="2799561308" sldId="273"/>
            <ac:picMk id="7" creationId="{78F172A8-6231-D14E-A13D-8613F2AEAD88}"/>
          </ac:picMkLst>
        </pc:picChg>
      </pc:sldChg>
      <pc:sldChg chg="addSp modSp add mod modTransition">
        <pc:chgData name="Robert Elofsson" userId="77aeda9595849c6d" providerId="LiveId" clId="{6953AC8A-CF62-4B38-AE77-BDAC82604665}" dt="2024-10-14T22:29:05.902" v="546"/>
        <pc:sldMkLst>
          <pc:docMk/>
          <pc:sldMk cId="532986133" sldId="274"/>
        </pc:sldMkLst>
        <pc:picChg chg="add mod">
          <ac:chgData name="Robert Elofsson" userId="77aeda9595849c6d" providerId="LiveId" clId="{6953AC8A-CF62-4B38-AE77-BDAC82604665}" dt="2024-10-14T22:26:35.043" v="531" actId="962"/>
          <ac:picMkLst>
            <pc:docMk/>
            <pc:sldMk cId="532986133" sldId="274"/>
            <ac:picMk id="4" creationId="{EE03B8CE-5DD1-F580-DE4F-BA2931944C0E}"/>
          </ac:picMkLst>
        </pc:picChg>
      </pc:sldChg>
      <pc:sldChg chg="add ord modTransition">
        <pc:chgData name="Robert Elofsson" userId="77aeda9595849c6d" providerId="LiveId" clId="{6953AC8A-CF62-4B38-AE77-BDAC82604665}" dt="2024-10-14T22:29:05.902" v="546"/>
        <pc:sldMkLst>
          <pc:docMk/>
          <pc:sldMk cId="4113927988" sldId="275"/>
        </pc:sldMkLst>
      </pc:sldChg>
      <pc:sldChg chg="add">
        <pc:chgData name="Robert Elofsson" userId="77aeda9595849c6d" providerId="LiveId" clId="{6953AC8A-CF62-4B38-AE77-BDAC82604665}" dt="2024-10-14T22:34:46.487" v="552" actId="2890"/>
        <pc:sldMkLst>
          <pc:docMk/>
          <pc:sldMk cId="883084111" sldId="276"/>
        </pc:sldMkLst>
      </pc:sldChg>
      <pc:sldMasterChg chg="modTransition modSldLayout">
        <pc:chgData name="Robert Elofsson" userId="77aeda9595849c6d" providerId="LiveId" clId="{6953AC8A-CF62-4B38-AE77-BDAC82604665}" dt="2024-10-14T22:29:05.902" v="546"/>
        <pc:sldMasterMkLst>
          <pc:docMk/>
          <pc:sldMasterMk cId="3249767075" sldId="2147483812"/>
        </pc:sldMasterMkLst>
        <pc:sldLayoutChg chg="modTransition">
          <pc:chgData name="Robert Elofsson" userId="77aeda9595849c6d" providerId="LiveId" clId="{6953AC8A-CF62-4B38-AE77-BDAC82604665}" dt="2024-10-14T22:29:05.902" v="546"/>
          <pc:sldLayoutMkLst>
            <pc:docMk/>
            <pc:sldMasterMk cId="3249767075" sldId="2147483812"/>
            <pc:sldLayoutMk cId="3778801162" sldId="2147483813"/>
          </pc:sldLayoutMkLst>
        </pc:sldLayoutChg>
        <pc:sldLayoutChg chg="modTransition">
          <pc:chgData name="Robert Elofsson" userId="77aeda9595849c6d" providerId="LiveId" clId="{6953AC8A-CF62-4B38-AE77-BDAC82604665}" dt="2024-10-14T22:29:05.902" v="546"/>
          <pc:sldLayoutMkLst>
            <pc:docMk/>
            <pc:sldMasterMk cId="3249767075" sldId="2147483812"/>
            <pc:sldLayoutMk cId="2085650863" sldId="2147483814"/>
          </pc:sldLayoutMkLst>
        </pc:sldLayoutChg>
        <pc:sldLayoutChg chg="modTransition">
          <pc:chgData name="Robert Elofsson" userId="77aeda9595849c6d" providerId="LiveId" clId="{6953AC8A-CF62-4B38-AE77-BDAC82604665}" dt="2024-10-14T22:29:05.902" v="546"/>
          <pc:sldLayoutMkLst>
            <pc:docMk/>
            <pc:sldMasterMk cId="3249767075" sldId="2147483812"/>
            <pc:sldLayoutMk cId="412874992" sldId="2147483815"/>
          </pc:sldLayoutMkLst>
        </pc:sldLayoutChg>
        <pc:sldLayoutChg chg="modTransition">
          <pc:chgData name="Robert Elofsson" userId="77aeda9595849c6d" providerId="LiveId" clId="{6953AC8A-CF62-4B38-AE77-BDAC82604665}" dt="2024-10-14T22:29:05.902" v="546"/>
          <pc:sldLayoutMkLst>
            <pc:docMk/>
            <pc:sldMasterMk cId="3249767075" sldId="2147483812"/>
            <pc:sldLayoutMk cId="4213965128" sldId="2147483816"/>
          </pc:sldLayoutMkLst>
        </pc:sldLayoutChg>
        <pc:sldLayoutChg chg="modTransition">
          <pc:chgData name="Robert Elofsson" userId="77aeda9595849c6d" providerId="LiveId" clId="{6953AC8A-CF62-4B38-AE77-BDAC82604665}" dt="2024-10-14T22:29:05.902" v="546"/>
          <pc:sldLayoutMkLst>
            <pc:docMk/>
            <pc:sldMasterMk cId="3249767075" sldId="2147483812"/>
            <pc:sldLayoutMk cId="2659688076" sldId="2147483817"/>
          </pc:sldLayoutMkLst>
        </pc:sldLayoutChg>
        <pc:sldLayoutChg chg="modTransition">
          <pc:chgData name="Robert Elofsson" userId="77aeda9595849c6d" providerId="LiveId" clId="{6953AC8A-CF62-4B38-AE77-BDAC82604665}" dt="2024-10-14T22:29:05.902" v="546"/>
          <pc:sldLayoutMkLst>
            <pc:docMk/>
            <pc:sldMasterMk cId="3249767075" sldId="2147483812"/>
            <pc:sldLayoutMk cId="3326638921" sldId="2147483818"/>
          </pc:sldLayoutMkLst>
        </pc:sldLayoutChg>
        <pc:sldLayoutChg chg="modTransition">
          <pc:chgData name="Robert Elofsson" userId="77aeda9595849c6d" providerId="LiveId" clId="{6953AC8A-CF62-4B38-AE77-BDAC82604665}" dt="2024-10-14T22:29:05.902" v="546"/>
          <pc:sldLayoutMkLst>
            <pc:docMk/>
            <pc:sldMasterMk cId="3249767075" sldId="2147483812"/>
            <pc:sldLayoutMk cId="1701977594" sldId="2147483819"/>
          </pc:sldLayoutMkLst>
        </pc:sldLayoutChg>
        <pc:sldLayoutChg chg="modTransition">
          <pc:chgData name="Robert Elofsson" userId="77aeda9595849c6d" providerId="LiveId" clId="{6953AC8A-CF62-4B38-AE77-BDAC82604665}" dt="2024-10-14T22:29:05.902" v="546"/>
          <pc:sldLayoutMkLst>
            <pc:docMk/>
            <pc:sldMasterMk cId="3249767075" sldId="2147483812"/>
            <pc:sldLayoutMk cId="1401870959" sldId="2147483820"/>
          </pc:sldLayoutMkLst>
        </pc:sldLayoutChg>
        <pc:sldLayoutChg chg="modTransition">
          <pc:chgData name="Robert Elofsson" userId="77aeda9595849c6d" providerId="LiveId" clId="{6953AC8A-CF62-4B38-AE77-BDAC82604665}" dt="2024-10-14T22:29:05.902" v="546"/>
          <pc:sldLayoutMkLst>
            <pc:docMk/>
            <pc:sldMasterMk cId="3249767075" sldId="2147483812"/>
            <pc:sldLayoutMk cId="1289381165" sldId="2147483821"/>
          </pc:sldLayoutMkLst>
        </pc:sldLayoutChg>
        <pc:sldLayoutChg chg="modTransition">
          <pc:chgData name="Robert Elofsson" userId="77aeda9595849c6d" providerId="LiveId" clId="{6953AC8A-CF62-4B38-AE77-BDAC82604665}" dt="2024-10-14T22:29:05.902" v="546"/>
          <pc:sldLayoutMkLst>
            <pc:docMk/>
            <pc:sldMasterMk cId="3249767075" sldId="2147483812"/>
            <pc:sldLayoutMk cId="830025974" sldId="2147483822"/>
          </pc:sldLayoutMkLst>
        </pc:sldLayoutChg>
        <pc:sldLayoutChg chg="modTransition">
          <pc:chgData name="Robert Elofsson" userId="77aeda9595849c6d" providerId="LiveId" clId="{6953AC8A-CF62-4B38-AE77-BDAC82604665}" dt="2024-10-14T22:29:05.902" v="546"/>
          <pc:sldLayoutMkLst>
            <pc:docMk/>
            <pc:sldMasterMk cId="3249767075" sldId="2147483812"/>
            <pc:sldLayoutMk cId="1634520393" sldId="2147483823"/>
          </pc:sldLayoutMkLst>
        </pc:sldLayoutChg>
        <pc:sldLayoutChg chg="modTransition">
          <pc:chgData name="Robert Elofsson" userId="77aeda9595849c6d" providerId="LiveId" clId="{6953AC8A-CF62-4B38-AE77-BDAC82604665}" dt="2024-10-14T22:29:05.902" v="546"/>
          <pc:sldLayoutMkLst>
            <pc:docMk/>
            <pc:sldMasterMk cId="3249767075" sldId="2147483812"/>
            <pc:sldLayoutMk cId="1974007501" sldId="2147483824"/>
          </pc:sldLayoutMkLst>
        </pc:sldLayoutChg>
        <pc:sldLayoutChg chg="modTransition">
          <pc:chgData name="Robert Elofsson" userId="77aeda9595849c6d" providerId="LiveId" clId="{6953AC8A-CF62-4B38-AE77-BDAC82604665}" dt="2024-10-14T22:29:05.902" v="546"/>
          <pc:sldLayoutMkLst>
            <pc:docMk/>
            <pc:sldMasterMk cId="3249767075" sldId="2147483812"/>
            <pc:sldLayoutMk cId="938416921" sldId="2147483825"/>
          </pc:sldLayoutMkLst>
        </pc:sldLayoutChg>
        <pc:sldLayoutChg chg="modTransition">
          <pc:chgData name="Robert Elofsson" userId="77aeda9595849c6d" providerId="LiveId" clId="{6953AC8A-CF62-4B38-AE77-BDAC82604665}" dt="2024-10-14T22:29:05.902" v="546"/>
          <pc:sldLayoutMkLst>
            <pc:docMk/>
            <pc:sldMasterMk cId="3249767075" sldId="2147483812"/>
            <pc:sldLayoutMk cId="1815835763" sldId="2147483826"/>
          </pc:sldLayoutMkLst>
        </pc:sldLayoutChg>
        <pc:sldLayoutChg chg="modTransition">
          <pc:chgData name="Robert Elofsson" userId="77aeda9595849c6d" providerId="LiveId" clId="{6953AC8A-CF62-4B38-AE77-BDAC82604665}" dt="2024-10-14T22:29:05.902" v="546"/>
          <pc:sldLayoutMkLst>
            <pc:docMk/>
            <pc:sldMasterMk cId="3249767075" sldId="2147483812"/>
            <pc:sldLayoutMk cId="2411363625" sldId="2147483827"/>
          </pc:sldLayoutMkLst>
        </pc:sldLayoutChg>
        <pc:sldLayoutChg chg="modTransition">
          <pc:chgData name="Robert Elofsson" userId="77aeda9595849c6d" providerId="LiveId" clId="{6953AC8A-CF62-4B38-AE77-BDAC82604665}" dt="2024-10-14T22:29:05.902" v="546"/>
          <pc:sldLayoutMkLst>
            <pc:docMk/>
            <pc:sldMasterMk cId="3249767075" sldId="2147483812"/>
            <pc:sldLayoutMk cId="968175776" sldId="2147483828"/>
          </pc:sldLayoutMkLst>
        </pc:sldLayoutChg>
        <pc:sldLayoutChg chg="modTransition">
          <pc:chgData name="Robert Elofsson" userId="77aeda9595849c6d" providerId="LiveId" clId="{6953AC8A-CF62-4B38-AE77-BDAC82604665}" dt="2024-10-14T22:29:05.902" v="546"/>
          <pc:sldLayoutMkLst>
            <pc:docMk/>
            <pc:sldMasterMk cId="3249767075" sldId="2147483812"/>
            <pc:sldLayoutMk cId="336567775" sldId="214748382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8BC40FD4-49E5-45F4-9F5F-D127674F3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97B86CE-7533-4591-A533-3B285CBFBD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2A5B69D-BFA5-475D-9512-BC983F5360BF}" type="datetime1">
              <a:rPr lang="sv-SE" smtClean="0"/>
              <a:t>2024-10-15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697BB4A-C2FA-48DD-9F31-664DF2C9F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540AB79-C081-43E8-B49C-BA9D38FCF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5F1E10-4074-4DC3-8E35-9146BD1FD8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88127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 noProof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8619CA-55D6-4178-A2CA-FCE0D2E4CC17}" type="datetime1">
              <a:rPr lang="sv-SE" noProof="0" smtClean="0"/>
              <a:t>2024-10-15</a:t>
            </a:fld>
            <a:endParaRPr lang="sv-SE" noProof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8C15C5-0688-5345-99FC-721E08AD15D5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7207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8084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4609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7307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4615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7512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0735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8819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0627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8427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1868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02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751012" y="609601"/>
            <a:ext cx="8676222" cy="3200400"/>
          </a:xfrm>
        </p:spPr>
        <p:txBody>
          <a:bodyPr rtlCol="0"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751012" y="3886200"/>
            <a:ext cx="8676222" cy="19050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v-SE" noProof="0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8F3985-E4E5-4E18-8E12-2FA8926177DF}" type="datetime1">
              <a:rPr lang="sv-SE" noProof="0" smtClean="0"/>
              <a:t>2024-10-15</a:t>
            </a:fld>
            <a:endParaRPr lang="sv-SE" noProof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77880116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d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41413" y="4732865"/>
            <a:ext cx="99060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41413" y="5299603"/>
            <a:ext cx="99060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2F0DFD-428F-40E0-A816-320351D1E354}" type="datetime1">
              <a:rPr lang="sv-SE" noProof="0" smtClean="0"/>
              <a:t>2024-10-15</a:t>
            </a:fld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83002597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41412" y="609601"/>
            <a:ext cx="9905999" cy="3124199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A33940-788F-45AA-9970-34D647850E9C}" type="datetime1">
              <a:rPr lang="sv-SE" noProof="0" smtClean="0"/>
              <a:t>2024-10-15</a:t>
            </a:fld>
            <a:endParaRPr lang="sv-SE" noProof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63452039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ruta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sv-SE" sz="8000" noProof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sv-SE" sz="8000" noProof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74E2C7-819F-45FF-A5DA-33C36108A597}" type="datetime1">
              <a:rPr lang="sv-SE" noProof="0" smtClean="0"/>
              <a:t>2024-10-15</a:t>
            </a:fld>
            <a:endParaRPr lang="sv-SE" noProof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97400750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41412" y="3308581"/>
            <a:ext cx="9906000" cy="14688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141410" y="4777381"/>
            <a:ext cx="9906001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0FD6F1-B67B-4EDC-B980-CD9B40065F4F}" type="datetime1">
              <a:rPr lang="sv-SE" noProof="0" smtClean="0"/>
              <a:t>2024-10-15</a:t>
            </a:fld>
            <a:endParaRPr lang="sv-SE" noProof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93841692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ruta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sv-SE" sz="8000" noProof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sv-SE" sz="8000" noProof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sv-SE" noProof="0"/>
              <a:t>Redigera format för bakgrundstext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141411" y="4775200"/>
            <a:ext cx="9906000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CB2716-AAEA-49BA-B278-983BD3F2812F}" type="datetime1">
              <a:rPr lang="sv-SE" noProof="0" smtClean="0"/>
              <a:t>2024-10-15</a:t>
            </a:fld>
            <a:endParaRPr lang="sv-SE" noProof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815835763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sv-SE" noProof="0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sv-SE" noProof="0"/>
              <a:t>Redigera format för bakgrundstext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5626DE-A148-4D20-9721-8507C686B62C}" type="datetime1">
              <a:rPr lang="sv-SE" noProof="0" smtClean="0"/>
              <a:t>2024-10-15</a:t>
            </a:fld>
            <a:endParaRPr lang="sv-SE" noProof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41136362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3606B1-180B-4EDF-8EB9-5A68A0DF965D}" type="datetime1">
              <a:rPr lang="sv-SE" noProof="0" smtClean="0"/>
              <a:t>2024-10-15</a:t>
            </a:fld>
            <a:endParaRPr lang="sv-SE" noProof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96817577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 hasCustomPrompt="1"/>
          </p:nvPr>
        </p:nvSpPr>
        <p:spPr>
          <a:xfrm>
            <a:off x="8836898" y="609599"/>
            <a:ext cx="2210514" cy="5181601"/>
          </a:xfrm>
        </p:spPr>
        <p:txBody>
          <a:bodyPr vert="eaVert" rtlCol="0"/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 hasCustomPrompt="1"/>
          </p:nvPr>
        </p:nvSpPr>
        <p:spPr>
          <a:xfrm>
            <a:off x="1141412" y="609600"/>
            <a:ext cx="7543800" cy="5181600"/>
          </a:xfrm>
        </p:spPr>
        <p:txBody>
          <a:bodyPr vert="eaVert" rtlCol="0" anchor="t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C66650-EF9E-4712-98AB-77051D2BFD6E}" type="datetime1">
              <a:rPr lang="sv-SE" noProof="0" smtClean="0"/>
              <a:t>2024-10-15</a:t>
            </a:fld>
            <a:endParaRPr lang="sv-SE" noProof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3656777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DD2733-4E73-4CB4-BA87-5C9D5F0FBD33}" type="datetime1">
              <a:rPr lang="sv-SE" noProof="0" smtClean="0"/>
              <a:t>2024-10-15</a:t>
            </a:fld>
            <a:endParaRPr lang="sv-SE" noProof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08565086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751013" y="3308581"/>
            <a:ext cx="8686800" cy="1468800"/>
          </a:xfrm>
        </p:spPr>
        <p:txBody>
          <a:bodyPr rtlCol="0" anchor="b"/>
          <a:lstStyle>
            <a:lvl1pPr algn="r">
              <a:defRPr sz="4000" b="0" cap="all"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751011" y="4777381"/>
            <a:ext cx="8686801" cy="8604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853C06-EE34-4127-BB2C-74C056095439}" type="datetime1">
              <a:rPr lang="sv-SE" noProof="0" smtClean="0"/>
              <a:t>2024-10-15</a:t>
            </a:fld>
            <a:endParaRPr lang="sv-SE" noProof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1287499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1141412" y="2666999"/>
            <a:ext cx="4876800" cy="312420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170612" y="2667000"/>
            <a:ext cx="4876800" cy="31242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80FF3A-D948-45FB-B323-B6EB0A75BCB0}" type="datetime1">
              <a:rPr lang="sv-SE" noProof="0" smtClean="0"/>
              <a:t>2024-10-15</a:t>
            </a:fld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21396512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429280" y="2658533"/>
            <a:ext cx="458893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1141412" y="3243262"/>
            <a:ext cx="4876800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443133" y="2667000"/>
            <a:ext cx="460428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6170612" y="3243262"/>
            <a:ext cx="4876801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DFE004-2127-4A76-8657-7A07C133E1C1}" type="datetime1">
              <a:rPr lang="sv-SE" noProof="0" smtClean="0"/>
              <a:t>2024-10-15</a:t>
            </a:fld>
            <a:endParaRPr lang="sv-SE" noProof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65968807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6F2925-C7EE-4738-B629-AB6B9F934B9F}" type="datetime1">
              <a:rPr lang="sv-SE" noProof="0" smtClean="0"/>
              <a:t>2024-10-15</a:t>
            </a:fld>
            <a:endParaRPr lang="sv-SE" noProof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326638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22914E-8A3B-4E37-91A3-E1395BC83A7D}" type="datetime1">
              <a:rPr lang="sv-SE" noProof="0" smtClean="0"/>
              <a:t>2024-10-15</a:t>
            </a:fld>
            <a:endParaRPr lang="sv-SE" noProof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70197759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41411" y="1600200"/>
            <a:ext cx="3549121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103812" y="609601"/>
            <a:ext cx="5943601" cy="51816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2971800"/>
            <a:ext cx="354912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A2C182-9171-46D3-820E-1DFEF0B756C5}" type="datetime1">
              <a:rPr lang="sv-SE" noProof="0" smtClean="0"/>
              <a:t>2024-10-15</a:t>
            </a:fld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40187095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41411" y="1600200"/>
            <a:ext cx="5334001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14" name="Platshållare för bild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2971800"/>
            <a:ext cx="53340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 rtlCol="0"/>
          <a:lstStyle/>
          <a:p>
            <a:pPr rtl="0"/>
            <a:fld id="{D2026A9E-F6D1-4561-9ECC-0AA95DF7E8D0}" type="datetime1">
              <a:rPr lang="sv-SE" noProof="0" smtClean="0"/>
              <a:t>2024-10-15</a:t>
            </a:fld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28938116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A9F6A47D-7B03-47D1-B586-45FDC0C25E8C}" type="datetime1">
              <a:rPr lang="sv-SE" noProof="0" smtClean="0"/>
              <a:t>2024-10-15</a:t>
            </a:fld>
            <a:endParaRPr lang="sv-SE" noProof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D57F1E4F-1CFF-5643-939E-217C01CDF56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24976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ransition spd="slow">
    <p:wipe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43" y="4085876"/>
            <a:ext cx="5387608" cy="1288370"/>
          </a:xfrm>
        </p:spPr>
        <p:txBody>
          <a:bodyPr rtlCol="0">
            <a:normAutofit/>
          </a:bodyPr>
          <a:lstStyle/>
          <a:p>
            <a:pPr rtl="0"/>
            <a:r>
              <a:rPr lang="sv-SE" b="1" dirty="0">
                <a:solidFill>
                  <a:schemeClr val="tx1"/>
                </a:solidFill>
              </a:rPr>
              <a:t>FÖRÄLDRAMÖTE 15 okt</a:t>
            </a:r>
          </a:p>
        </p:txBody>
      </p:sp>
      <p:sp>
        <p:nvSpPr>
          <p:cNvPr id="64" name="Rektangulär 63">
            <a:extLst>
              <a:ext uri="{FF2B5EF4-FFF2-40B4-BE49-F238E27FC236}">
                <a16:creationId xmlns:a16="http://schemas.microsoft.com/office/drawing/2014/main" id="{E7EE51AF-124C-4480-A4EA-7C1E9F8CC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dirty="0"/>
          </a:p>
        </p:txBody>
      </p:sp>
      <p:sp>
        <p:nvSpPr>
          <p:cNvPr id="66" name="Rektangulär 65">
            <a:extLst>
              <a:ext uri="{FF2B5EF4-FFF2-40B4-BE49-F238E27FC236}">
                <a16:creationId xmlns:a16="http://schemas.microsoft.com/office/drawing/2014/main" id="{48757540-E5B7-47A6-BD81-8B54DAF68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5061" y="160868"/>
            <a:ext cx="1846073" cy="27788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dirty="0"/>
          </a:p>
        </p:txBody>
      </p:sp>
      <p:sp>
        <p:nvSpPr>
          <p:cNvPr id="68" name="Rektangulär 67">
            <a:extLst>
              <a:ext uri="{FF2B5EF4-FFF2-40B4-BE49-F238E27FC236}">
                <a16:creationId xmlns:a16="http://schemas.microsoft.com/office/drawing/2014/main" id="{6C0983F6-1C8E-4D0F-98C9-3667AD6E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7" y="4071410"/>
            <a:ext cx="1898121" cy="26445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dirty="0"/>
          </a:p>
        </p:txBody>
      </p:sp>
      <p:pic>
        <p:nvPicPr>
          <p:cNvPr id="16" name="Bild 15">
            <a:extLst>
              <a:ext uri="{FF2B5EF4-FFF2-40B4-BE49-F238E27FC236}">
                <a16:creationId xmlns:a16="http://schemas.microsoft.com/office/drawing/2014/main" id="{EE1B592D-31D6-3841-8CC1-3C629FEDB5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299" r="24299"/>
          <a:stretch/>
        </p:blipFill>
        <p:spPr>
          <a:xfrm>
            <a:off x="8314455" y="3100590"/>
            <a:ext cx="3716680" cy="3615331"/>
          </a:xfrm>
          <a:prstGeom prst="rect">
            <a:avLst/>
          </a:prstGeom>
        </p:spPr>
      </p:pic>
      <p:pic>
        <p:nvPicPr>
          <p:cNvPr id="10" name="Bild 9">
            <a:extLst>
              <a:ext uri="{FF2B5EF4-FFF2-40B4-BE49-F238E27FC236}">
                <a16:creationId xmlns:a16="http://schemas.microsoft.com/office/drawing/2014/main" id="{7480DF21-DE52-7742-819E-D9D5B414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870" r="24870"/>
          <a:stretch/>
        </p:blipFill>
        <p:spPr>
          <a:xfrm>
            <a:off x="6256867" y="160867"/>
            <a:ext cx="3767328" cy="3747805"/>
          </a:xfrm>
          <a:custGeom>
            <a:avLst/>
            <a:gdLst>
              <a:gd name="connsiteX0" fmla="*/ 0 w 3767328"/>
              <a:gd name="connsiteY0" fmla="*/ 0 h 3747805"/>
              <a:gd name="connsiteX1" fmla="*/ 3767328 w 3767328"/>
              <a:gd name="connsiteY1" fmla="*/ 0 h 3747805"/>
              <a:gd name="connsiteX2" fmla="*/ 3767328 w 3767328"/>
              <a:gd name="connsiteY2" fmla="*/ 2778856 h 3747805"/>
              <a:gd name="connsiteX3" fmla="*/ 1896721 w 3767328"/>
              <a:gd name="connsiteY3" fmla="*/ 2778856 h 3747805"/>
              <a:gd name="connsiteX4" fmla="*/ 1896721 w 3767328"/>
              <a:gd name="connsiteY4" fmla="*/ 3747805 h 3747805"/>
              <a:gd name="connsiteX5" fmla="*/ 0 w 3767328"/>
              <a:gd name="connsiteY5" fmla="*/ 3747805 h 374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7328" h="3747805">
                <a:moveTo>
                  <a:pt x="0" y="0"/>
                </a:moveTo>
                <a:lnTo>
                  <a:pt x="3767328" y="0"/>
                </a:lnTo>
                <a:lnTo>
                  <a:pt x="3767328" y="2778856"/>
                </a:lnTo>
                <a:lnTo>
                  <a:pt x="1896721" y="2778856"/>
                </a:lnTo>
                <a:lnTo>
                  <a:pt x="1896721" y="3747805"/>
                </a:lnTo>
                <a:lnTo>
                  <a:pt x="0" y="3747805"/>
                </a:lnTo>
                <a:close/>
              </a:path>
            </a:pathLst>
          </a:custGeom>
        </p:spPr>
      </p:pic>
      <p:pic>
        <p:nvPicPr>
          <p:cNvPr id="14" name="Bild 13">
            <a:extLst>
              <a:ext uri="{FF2B5EF4-FFF2-40B4-BE49-F238E27FC236}">
                <a16:creationId xmlns:a16="http://schemas.microsoft.com/office/drawing/2014/main" id="{6AC1EBEB-9D74-3E4C-9BDC-668D2D212A5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3392" r="33392"/>
          <a:stretch/>
        </p:blipFill>
        <p:spPr>
          <a:xfrm>
            <a:off x="10185061" y="160868"/>
            <a:ext cx="1846073" cy="2778854"/>
          </a:xfrm>
          <a:prstGeom prst="rect">
            <a:avLst/>
          </a:prstGeom>
        </p:spPr>
      </p:pic>
      <p:pic>
        <p:nvPicPr>
          <p:cNvPr id="18" name="Bild 17">
            <a:extLst>
              <a:ext uri="{FF2B5EF4-FFF2-40B4-BE49-F238E27FC236}">
                <a16:creationId xmlns:a16="http://schemas.microsoft.com/office/drawing/2014/main" id="{8D11AB9E-363B-C248-9288-085B4151B41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2056" r="32056"/>
          <a:stretch/>
        </p:blipFill>
        <p:spPr>
          <a:xfrm>
            <a:off x="6256867" y="4071410"/>
            <a:ext cx="1898121" cy="2644511"/>
          </a:xfrm>
          <a:prstGeom prst="rect">
            <a:avLst/>
          </a:prstGeom>
        </p:spPr>
      </p:pic>
      <p:sp>
        <p:nvSpPr>
          <p:cNvPr id="21" name="Platshållare för innehåll 19">
            <a:extLst>
              <a:ext uri="{FF2B5EF4-FFF2-40B4-BE49-F238E27FC236}">
                <a16:creationId xmlns:a16="http://schemas.microsoft.com/office/drawing/2014/main" id="{8BC6FACA-E6C1-45E5-AC1F-1CA0AA43979E}"/>
              </a:ext>
            </a:extLst>
          </p:cNvPr>
          <p:cNvSpPr txBox="1">
            <a:spLocks/>
          </p:cNvSpPr>
          <p:nvPr/>
        </p:nvSpPr>
        <p:spPr>
          <a:xfrm>
            <a:off x="956172" y="2648175"/>
            <a:ext cx="4186676" cy="380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sv-SE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sp>
        <p:nvSpPr>
          <p:cNvPr id="23" name="Platshållare för innehåll 19">
            <a:extLst>
              <a:ext uri="{FF2B5EF4-FFF2-40B4-BE49-F238E27FC236}">
                <a16:creationId xmlns:a16="http://schemas.microsoft.com/office/drawing/2014/main" id="{67FF5BD9-D907-3EF3-6133-074C69079CBC}"/>
              </a:ext>
            </a:extLst>
          </p:cNvPr>
          <p:cNvSpPr txBox="1">
            <a:spLocks/>
          </p:cNvSpPr>
          <p:nvPr/>
        </p:nvSpPr>
        <p:spPr>
          <a:xfrm>
            <a:off x="960747" y="3908672"/>
            <a:ext cx="4186676" cy="380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sv-SE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pic>
        <p:nvPicPr>
          <p:cNvPr id="31" name="Bildobjekt 30" descr="En bild som visar symbol, logotyp, emblem, gul&#10;&#10;Automatiskt genererad beskrivning">
            <a:extLst>
              <a:ext uri="{FF2B5EF4-FFF2-40B4-BE49-F238E27FC236}">
                <a16:creationId xmlns:a16="http://schemas.microsoft.com/office/drawing/2014/main" id="{2EADBDC1-AE2F-B3B5-6013-DF9C8B3C32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043" y="6118621"/>
            <a:ext cx="495069" cy="495069"/>
          </a:xfrm>
          <a:prstGeom prst="rect">
            <a:avLst/>
          </a:prstGeom>
        </p:spPr>
      </p:pic>
      <p:pic>
        <p:nvPicPr>
          <p:cNvPr id="5" name="Bildobjekt 4" descr="En bild som visar symbol, logotyp, emblem, gul&#10;&#10;Automatiskt genererad beskrivning">
            <a:extLst>
              <a:ext uri="{FF2B5EF4-FFF2-40B4-BE49-F238E27FC236}">
                <a16:creationId xmlns:a16="http://schemas.microsoft.com/office/drawing/2014/main" id="{817EEF38-8980-19DB-03D2-C2DADDC49B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1832" y="1460045"/>
            <a:ext cx="2537229" cy="253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98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84F96F-B0BE-4E84-A401-8F843805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395" y="201167"/>
            <a:ext cx="8655605" cy="2313433"/>
          </a:xfrm>
        </p:spPr>
        <p:txBody>
          <a:bodyPr rtlCol="0">
            <a:normAutofit/>
          </a:bodyPr>
          <a:lstStyle/>
          <a:p>
            <a:pPr algn="ctr" rtl="0"/>
            <a:r>
              <a:rPr lang="sv-SE" b="1" dirty="0">
                <a:solidFill>
                  <a:srgbClr val="FAD227"/>
                </a:solidFill>
              </a:rPr>
              <a:t>ARBETSINSATSER</a:t>
            </a:r>
            <a:endParaRPr lang="sv-SE" dirty="0">
              <a:solidFill>
                <a:srgbClr val="FAD227"/>
              </a:solidFill>
            </a:endParaRP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78F172A8-6231-D14E-A13D-8613F2AEAD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60387" y="1664660"/>
            <a:ext cx="3029721" cy="3029721"/>
          </a:xfrm>
          <a:prstGeom prst="rect">
            <a:avLst/>
          </a:prstGeom>
          <a:ln w="38100">
            <a:noFill/>
          </a:ln>
          <a:effectLst/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8210F516-1CF8-8FD8-A181-44634CD6A2CE}"/>
              </a:ext>
            </a:extLst>
          </p:cNvPr>
          <p:cNvSpPr txBox="1"/>
          <p:nvPr/>
        </p:nvSpPr>
        <p:spPr>
          <a:xfrm>
            <a:off x="4979652" y="1742615"/>
            <a:ext cx="7212347" cy="3114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3200" dirty="0"/>
              <a:t>KORSNÄSLOPPET – 19/1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3200" dirty="0"/>
              <a:t>SVENSKA SKIDSPELEN – 10-16/2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3200" dirty="0"/>
              <a:t>BARNENS SKIDSPEL – 8/3</a:t>
            </a:r>
          </a:p>
          <a:p>
            <a:pPr>
              <a:lnSpc>
                <a:spcPct val="150000"/>
              </a:lnSpc>
            </a:pPr>
            <a:endParaRPr lang="sv-SE" sz="4000" dirty="0"/>
          </a:p>
        </p:txBody>
      </p:sp>
      <p:pic>
        <p:nvPicPr>
          <p:cNvPr id="10" name="Bildobjekt 9" descr="En bild som visar symbol, logotyp, emblem, gul&#10;&#10;Automatiskt genererad beskrivning">
            <a:extLst>
              <a:ext uri="{FF2B5EF4-FFF2-40B4-BE49-F238E27FC236}">
                <a16:creationId xmlns:a16="http://schemas.microsoft.com/office/drawing/2014/main" id="{E6C32F2B-BEAB-6885-0DCA-1FFEB1F3E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043" y="6118621"/>
            <a:ext cx="495069" cy="49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2890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84F96F-B0BE-4E84-A401-8F843805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29568" y="217607"/>
            <a:ext cx="8655605" cy="2313433"/>
          </a:xfrm>
        </p:spPr>
        <p:txBody>
          <a:bodyPr rtlCol="0">
            <a:normAutofit/>
          </a:bodyPr>
          <a:lstStyle/>
          <a:p>
            <a:pPr algn="ctr" rtl="0"/>
            <a:r>
              <a:rPr lang="sv-SE" b="1" dirty="0">
                <a:solidFill>
                  <a:srgbClr val="FAD227"/>
                </a:solidFill>
              </a:rPr>
              <a:t>STUGVÄRD</a:t>
            </a:r>
            <a:endParaRPr lang="sv-SE" dirty="0">
              <a:solidFill>
                <a:srgbClr val="FAD227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210F516-1CF8-8FD8-A181-44634CD6A2CE}"/>
              </a:ext>
            </a:extLst>
          </p:cNvPr>
          <p:cNvSpPr txBox="1"/>
          <p:nvPr/>
        </p:nvSpPr>
        <p:spPr>
          <a:xfrm>
            <a:off x="573577" y="1791628"/>
            <a:ext cx="7212347" cy="385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3200" dirty="0"/>
              <a:t>FIKA &amp; STÄDNING AV KLUBBSTUGAN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3200" dirty="0"/>
              <a:t>1 barn/1 vecka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3200" dirty="0"/>
              <a:t>2 barn eller fler/ 2 veckor</a:t>
            </a:r>
            <a:br>
              <a:rPr lang="sv-SE" sz="4000" dirty="0"/>
            </a:br>
            <a:endParaRPr lang="sv-SE" sz="4000" dirty="0"/>
          </a:p>
        </p:txBody>
      </p:sp>
      <p:pic>
        <p:nvPicPr>
          <p:cNvPr id="10" name="Bildobjekt 9" descr="En bild som visar symbol, logotyp, emblem, gul&#10;&#10;Automatiskt genererad beskrivning">
            <a:extLst>
              <a:ext uri="{FF2B5EF4-FFF2-40B4-BE49-F238E27FC236}">
                <a16:creationId xmlns:a16="http://schemas.microsoft.com/office/drawing/2014/main" id="{E6C32F2B-BEAB-6885-0DCA-1FFEB1F3E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43" y="6118621"/>
            <a:ext cx="495069" cy="495069"/>
          </a:xfrm>
          <a:prstGeom prst="rect">
            <a:avLst/>
          </a:prstGeom>
        </p:spPr>
      </p:pic>
      <p:pic>
        <p:nvPicPr>
          <p:cNvPr id="3" name="Bild 6">
            <a:extLst>
              <a:ext uri="{FF2B5EF4-FFF2-40B4-BE49-F238E27FC236}">
                <a16:creationId xmlns:a16="http://schemas.microsoft.com/office/drawing/2014/main" id="{656346AF-DE02-1C18-252F-8B9939E42A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785924" y="1791628"/>
            <a:ext cx="3168075" cy="3168075"/>
          </a:xfrm>
          <a:prstGeom prst="rect">
            <a:avLst/>
          </a:prstGeom>
          <a:ln w="381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9956130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84F96F-B0BE-4E84-A401-8F843805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395" y="201167"/>
            <a:ext cx="8655605" cy="2313433"/>
          </a:xfrm>
        </p:spPr>
        <p:txBody>
          <a:bodyPr rtlCol="0">
            <a:normAutofit/>
          </a:bodyPr>
          <a:lstStyle/>
          <a:p>
            <a:pPr algn="ctr" rtl="0"/>
            <a:r>
              <a:rPr lang="sv-SE" b="1" dirty="0">
                <a:solidFill>
                  <a:srgbClr val="FAD227"/>
                </a:solidFill>
              </a:rPr>
              <a:t>ARBETSINSATSER - ÖVRIGA</a:t>
            </a:r>
            <a:endParaRPr lang="sv-SE" dirty="0">
              <a:solidFill>
                <a:srgbClr val="FAD227"/>
              </a:solidFill>
            </a:endParaRP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78F172A8-6231-D14E-A13D-8613F2AEAD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51151" y="1673896"/>
            <a:ext cx="3192590" cy="3192590"/>
          </a:xfrm>
          <a:prstGeom prst="rect">
            <a:avLst/>
          </a:prstGeom>
          <a:ln w="38100">
            <a:noFill/>
          </a:ln>
          <a:effectLst/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8210F516-1CF8-8FD8-A181-44634CD6A2CE}"/>
              </a:ext>
            </a:extLst>
          </p:cNvPr>
          <p:cNvSpPr txBox="1"/>
          <p:nvPr/>
        </p:nvSpPr>
        <p:spPr>
          <a:xfrm>
            <a:off x="4979652" y="1742615"/>
            <a:ext cx="7212347" cy="3114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3200" dirty="0"/>
              <a:t>HJÄLP VID KLUBBTÄVLINGAR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3200" dirty="0"/>
              <a:t>RÖJNING/LEDER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3200" dirty="0"/>
              <a:t>SNÖPRODUKTION</a:t>
            </a:r>
            <a:br>
              <a:rPr lang="sv-SE" sz="4000" dirty="0"/>
            </a:br>
            <a:endParaRPr lang="sv-SE" sz="4000" dirty="0"/>
          </a:p>
        </p:txBody>
      </p:sp>
      <p:pic>
        <p:nvPicPr>
          <p:cNvPr id="10" name="Bildobjekt 9" descr="En bild som visar symbol, logotyp, emblem, gul&#10;&#10;Automatiskt genererad beskrivning">
            <a:extLst>
              <a:ext uri="{FF2B5EF4-FFF2-40B4-BE49-F238E27FC236}">
                <a16:creationId xmlns:a16="http://schemas.microsoft.com/office/drawing/2014/main" id="{E6C32F2B-BEAB-6885-0DCA-1FFEB1F3E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043" y="6118621"/>
            <a:ext cx="495069" cy="49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3681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6980" y="1413163"/>
            <a:ext cx="8676222" cy="3200400"/>
          </a:xfrm>
        </p:spPr>
        <p:txBody>
          <a:bodyPr rtlCol="0">
            <a:noAutofit/>
          </a:bodyPr>
          <a:lstStyle/>
          <a:p>
            <a:pPr algn="l" rtl="0"/>
            <a:r>
              <a:rPr lang="sv-SE" sz="11700" b="1" dirty="0">
                <a:solidFill>
                  <a:srgbClr val="FAD227"/>
                </a:solidFill>
              </a:rPr>
              <a:t>Tack</a:t>
            </a:r>
            <a:r>
              <a:rPr lang="sv-SE" sz="11700" dirty="0">
                <a:solidFill>
                  <a:schemeClr val="tx1"/>
                </a:solidFill>
              </a:rPr>
              <a:t>!</a:t>
            </a:r>
            <a:br>
              <a:rPr lang="sv-SE" sz="11700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ÖVRIGA FRÅGOR?</a:t>
            </a:r>
            <a:endParaRPr lang="sv-SE" sz="11700" dirty="0">
              <a:solidFill>
                <a:schemeClr val="tx1"/>
              </a:solidFill>
            </a:endParaRPr>
          </a:p>
        </p:txBody>
      </p:sp>
      <p:pic>
        <p:nvPicPr>
          <p:cNvPr id="3" name="Bildobjekt 2" descr="En bild som visar symbol, logotyp, emblem, gul&#10;&#10;Automatiskt genererad beskrivning">
            <a:extLst>
              <a:ext uri="{FF2B5EF4-FFF2-40B4-BE49-F238E27FC236}">
                <a16:creationId xmlns:a16="http://schemas.microsoft.com/office/drawing/2014/main" id="{7E72BDDD-C49F-3654-D93D-EBDA99A49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349" y="1898072"/>
            <a:ext cx="2761671" cy="2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6194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92" y="160868"/>
            <a:ext cx="4283441" cy="1288370"/>
          </a:xfrm>
        </p:spPr>
        <p:txBody>
          <a:bodyPr rtlCol="0">
            <a:normAutofit/>
          </a:bodyPr>
          <a:lstStyle/>
          <a:p>
            <a:pPr rtl="0"/>
            <a:r>
              <a:rPr lang="sv-SE" b="1" dirty="0">
                <a:solidFill>
                  <a:schemeClr val="tx1"/>
                </a:solidFill>
              </a:rPr>
              <a:t>DAGENS AGENDA</a:t>
            </a:r>
          </a:p>
        </p:txBody>
      </p:sp>
      <p:sp>
        <p:nvSpPr>
          <p:cNvPr id="64" name="Rektangulär 63">
            <a:extLst>
              <a:ext uri="{FF2B5EF4-FFF2-40B4-BE49-F238E27FC236}">
                <a16:creationId xmlns:a16="http://schemas.microsoft.com/office/drawing/2014/main" id="{E7EE51AF-124C-4480-A4EA-7C1E9F8CC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dirty="0"/>
          </a:p>
        </p:txBody>
      </p:sp>
      <p:sp>
        <p:nvSpPr>
          <p:cNvPr id="66" name="Rektangulär 65">
            <a:extLst>
              <a:ext uri="{FF2B5EF4-FFF2-40B4-BE49-F238E27FC236}">
                <a16:creationId xmlns:a16="http://schemas.microsoft.com/office/drawing/2014/main" id="{48757540-E5B7-47A6-BD81-8B54DAF68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5061" y="160868"/>
            <a:ext cx="1846073" cy="27788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dirty="0"/>
          </a:p>
        </p:txBody>
      </p:sp>
      <p:sp>
        <p:nvSpPr>
          <p:cNvPr id="68" name="Rektangulär 67">
            <a:extLst>
              <a:ext uri="{FF2B5EF4-FFF2-40B4-BE49-F238E27FC236}">
                <a16:creationId xmlns:a16="http://schemas.microsoft.com/office/drawing/2014/main" id="{6C0983F6-1C8E-4D0F-98C9-3667AD6E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7" y="4071410"/>
            <a:ext cx="1898121" cy="26445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dirty="0"/>
          </a:p>
        </p:txBody>
      </p:sp>
      <p:pic>
        <p:nvPicPr>
          <p:cNvPr id="16" name="Bild 15">
            <a:extLst>
              <a:ext uri="{FF2B5EF4-FFF2-40B4-BE49-F238E27FC236}">
                <a16:creationId xmlns:a16="http://schemas.microsoft.com/office/drawing/2014/main" id="{EE1B592D-31D6-3841-8CC1-3C629FEDB5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299" r="24299"/>
          <a:stretch/>
        </p:blipFill>
        <p:spPr>
          <a:xfrm>
            <a:off x="8314455" y="3100590"/>
            <a:ext cx="3716680" cy="3615331"/>
          </a:xfrm>
          <a:prstGeom prst="rect">
            <a:avLst/>
          </a:prstGeom>
        </p:spPr>
      </p:pic>
      <p:pic>
        <p:nvPicPr>
          <p:cNvPr id="10" name="Bild 9">
            <a:extLst>
              <a:ext uri="{FF2B5EF4-FFF2-40B4-BE49-F238E27FC236}">
                <a16:creationId xmlns:a16="http://schemas.microsoft.com/office/drawing/2014/main" id="{7480DF21-DE52-7742-819E-D9D5B414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870" r="24870"/>
          <a:stretch/>
        </p:blipFill>
        <p:spPr>
          <a:xfrm>
            <a:off x="6256867" y="160867"/>
            <a:ext cx="3767328" cy="3747805"/>
          </a:xfrm>
          <a:custGeom>
            <a:avLst/>
            <a:gdLst>
              <a:gd name="connsiteX0" fmla="*/ 0 w 3767328"/>
              <a:gd name="connsiteY0" fmla="*/ 0 h 3747805"/>
              <a:gd name="connsiteX1" fmla="*/ 3767328 w 3767328"/>
              <a:gd name="connsiteY1" fmla="*/ 0 h 3747805"/>
              <a:gd name="connsiteX2" fmla="*/ 3767328 w 3767328"/>
              <a:gd name="connsiteY2" fmla="*/ 2778856 h 3747805"/>
              <a:gd name="connsiteX3" fmla="*/ 1896721 w 3767328"/>
              <a:gd name="connsiteY3" fmla="*/ 2778856 h 3747805"/>
              <a:gd name="connsiteX4" fmla="*/ 1896721 w 3767328"/>
              <a:gd name="connsiteY4" fmla="*/ 3747805 h 3747805"/>
              <a:gd name="connsiteX5" fmla="*/ 0 w 3767328"/>
              <a:gd name="connsiteY5" fmla="*/ 3747805 h 374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7328" h="3747805">
                <a:moveTo>
                  <a:pt x="0" y="0"/>
                </a:moveTo>
                <a:lnTo>
                  <a:pt x="3767328" y="0"/>
                </a:lnTo>
                <a:lnTo>
                  <a:pt x="3767328" y="2778856"/>
                </a:lnTo>
                <a:lnTo>
                  <a:pt x="1896721" y="2778856"/>
                </a:lnTo>
                <a:lnTo>
                  <a:pt x="1896721" y="3747805"/>
                </a:lnTo>
                <a:lnTo>
                  <a:pt x="0" y="3747805"/>
                </a:lnTo>
                <a:close/>
              </a:path>
            </a:pathLst>
          </a:custGeom>
        </p:spPr>
      </p:pic>
      <p:pic>
        <p:nvPicPr>
          <p:cNvPr id="14" name="Bild 13">
            <a:extLst>
              <a:ext uri="{FF2B5EF4-FFF2-40B4-BE49-F238E27FC236}">
                <a16:creationId xmlns:a16="http://schemas.microsoft.com/office/drawing/2014/main" id="{6AC1EBEB-9D74-3E4C-9BDC-668D2D212A5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3392" r="33392"/>
          <a:stretch/>
        </p:blipFill>
        <p:spPr>
          <a:xfrm>
            <a:off x="10185061" y="160868"/>
            <a:ext cx="1846073" cy="2778854"/>
          </a:xfrm>
          <a:prstGeom prst="rect">
            <a:avLst/>
          </a:prstGeom>
        </p:spPr>
      </p:pic>
      <p:pic>
        <p:nvPicPr>
          <p:cNvPr id="18" name="Bild 17">
            <a:extLst>
              <a:ext uri="{FF2B5EF4-FFF2-40B4-BE49-F238E27FC236}">
                <a16:creationId xmlns:a16="http://schemas.microsoft.com/office/drawing/2014/main" id="{8D11AB9E-363B-C248-9288-085B4151B41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2056" r="32056"/>
          <a:stretch/>
        </p:blipFill>
        <p:spPr>
          <a:xfrm>
            <a:off x="6256867" y="4071410"/>
            <a:ext cx="1898121" cy="2644511"/>
          </a:xfrm>
          <a:prstGeom prst="rect">
            <a:avLst/>
          </a:prstGeom>
        </p:spPr>
      </p:pic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4AEE88E2-EBE8-46DD-EBE9-7BBFC4E206BA}"/>
              </a:ext>
            </a:extLst>
          </p:cNvPr>
          <p:cNvSpPr/>
          <p:nvPr/>
        </p:nvSpPr>
        <p:spPr>
          <a:xfrm>
            <a:off x="708392" y="1921575"/>
            <a:ext cx="4716462" cy="545054"/>
          </a:xfrm>
          <a:prstGeom prst="roundRect">
            <a:avLst>
              <a:gd name="adj" fmla="val 10000"/>
            </a:avLst>
          </a:prstGeom>
          <a:solidFill>
            <a:srgbClr val="FAD227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lvl="0">
              <a:lnSpc>
                <a:spcPct val="100000"/>
              </a:lnSpc>
            </a:pPr>
            <a:endParaRPr lang="sv-SE" noProof="0" dirty="0">
              <a:solidFill>
                <a:schemeClr val="bg1"/>
              </a:solidFill>
              <a:highlight>
                <a:srgbClr val="FAD227"/>
              </a:highlight>
            </a:endParaRP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2A2A011F-61E0-EB2C-D1F6-FBC71209E7B7}"/>
              </a:ext>
            </a:extLst>
          </p:cNvPr>
          <p:cNvSpPr/>
          <p:nvPr/>
        </p:nvSpPr>
        <p:spPr>
          <a:xfrm>
            <a:off x="708392" y="2555536"/>
            <a:ext cx="4716462" cy="545054"/>
          </a:xfrm>
          <a:prstGeom prst="roundRect">
            <a:avLst>
              <a:gd name="adj" fmla="val 10000"/>
            </a:avLst>
          </a:prstGeom>
          <a:solidFill>
            <a:srgbClr val="FAD227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sv-SE" dirty="0">
              <a:highlight>
                <a:srgbClr val="FAD227"/>
              </a:highlight>
            </a:endParaRP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54CBE930-1784-B41F-FAB9-FBCD2B678A27}"/>
              </a:ext>
            </a:extLst>
          </p:cNvPr>
          <p:cNvSpPr/>
          <p:nvPr/>
        </p:nvSpPr>
        <p:spPr>
          <a:xfrm>
            <a:off x="708392" y="3206408"/>
            <a:ext cx="4716462" cy="545054"/>
          </a:xfrm>
          <a:prstGeom prst="roundRect">
            <a:avLst>
              <a:gd name="adj" fmla="val 10000"/>
            </a:avLst>
          </a:prstGeom>
          <a:solidFill>
            <a:srgbClr val="FAD227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sv-SE" dirty="0">
              <a:highlight>
                <a:srgbClr val="FAD227"/>
              </a:highlight>
            </a:endParaRPr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9EF535C3-9F62-4C35-71D6-8BDDDA5DAE0E}"/>
              </a:ext>
            </a:extLst>
          </p:cNvPr>
          <p:cNvSpPr/>
          <p:nvPr/>
        </p:nvSpPr>
        <p:spPr>
          <a:xfrm>
            <a:off x="691279" y="3823458"/>
            <a:ext cx="4716462" cy="545054"/>
          </a:xfrm>
          <a:prstGeom prst="roundRect">
            <a:avLst>
              <a:gd name="adj" fmla="val 10000"/>
            </a:avLst>
          </a:prstGeom>
          <a:solidFill>
            <a:srgbClr val="FAD227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sv-SE" dirty="0">
              <a:highlight>
                <a:srgbClr val="FAD227"/>
              </a:highlight>
            </a:endParaRPr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65D1F0B5-0014-980D-53A5-8B653DECA329}"/>
              </a:ext>
            </a:extLst>
          </p:cNvPr>
          <p:cNvSpPr/>
          <p:nvPr/>
        </p:nvSpPr>
        <p:spPr>
          <a:xfrm>
            <a:off x="691279" y="4457419"/>
            <a:ext cx="4716462" cy="545054"/>
          </a:xfrm>
          <a:prstGeom prst="roundRect">
            <a:avLst>
              <a:gd name="adj" fmla="val 10000"/>
            </a:avLst>
          </a:prstGeom>
          <a:solidFill>
            <a:srgbClr val="FAD227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sv-SE"/>
          </a:p>
        </p:txBody>
      </p:sp>
      <p:sp>
        <p:nvSpPr>
          <p:cNvPr id="20" name="Platshållare för innehåll 19">
            <a:extLst>
              <a:ext uri="{FF2B5EF4-FFF2-40B4-BE49-F238E27FC236}">
                <a16:creationId xmlns:a16="http://schemas.microsoft.com/office/drawing/2014/main" id="{CDB77CB9-F840-F5D9-EB0D-9D9484608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172" y="3297139"/>
            <a:ext cx="4186676" cy="380419"/>
          </a:xfrm>
        </p:spPr>
        <p:txBody>
          <a:bodyPr>
            <a:normAutofit lnSpcReduction="10000"/>
          </a:bodyPr>
          <a:lstStyle/>
          <a:p>
            <a:pPr marL="0" indent="0">
              <a:buFont typeface="Arial"/>
              <a:buNone/>
            </a:pPr>
            <a:r>
              <a:rPr lang="sv-SE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ARBETSINSATSER</a:t>
            </a:r>
          </a:p>
        </p:txBody>
      </p:sp>
      <p:sp>
        <p:nvSpPr>
          <p:cNvPr id="21" name="Platshållare för innehåll 19">
            <a:extLst>
              <a:ext uri="{FF2B5EF4-FFF2-40B4-BE49-F238E27FC236}">
                <a16:creationId xmlns:a16="http://schemas.microsoft.com/office/drawing/2014/main" id="{8BC6FACA-E6C1-45E5-AC1F-1CA0AA43979E}"/>
              </a:ext>
            </a:extLst>
          </p:cNvPr>
          <p:cNvSpPr txBox="1">
            <a:spLocks/>
          </p:cNvSpPr>
          <p:nvPr/>
        </p:nvSpPr>
        <p:spPr>
          <a:xfrm>
            <a:off x="956172" y="2648175"/>
            <a:ext cx="4186676" cy="380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sv-SE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sp>
        <p:nvSpPr>
          <p:cNvPr id="22" name="Platshållare för innehåll 19">
            <a:extLst>
              <a:ext uri="{FF2B5EF4-FFF2-40B4-BE49-F238E27FC236}">
                <a16:creationId xmlns:a16="http://schemas.microsoft.com/office/drawing/2014/main" id="{05CDDADC-E488-CA2D-ED2C-A06893D8C797}"/>
              </a:ext>
            </a:extLst>
          </p:cNvPr>
          <p:cNvSpPr txBox="1">
            <a:spLocks/>
          </p:cNvSpPr>
          <p:nvPr/>
        </p:nvSpPr>
        <p:spPr>
          <a:xfrm>
            <a:off x="946936" y="2006662"/>
            <a:ext cx="4638784" cy="380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sv-SE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HEMSIDAN- APPEN &amp; KLUBBKLÄDER</a:t>
            </a:r>
          </a:p>
        </p:txBody>
      </p:sp>
      <p:sp>
        <p:nvSpPr>
          <p:cNvPr id="23" name="Platshållare för innehåll 19">
            <a:extLst>
              <a:ext uri="{FF2B5EF4-FFF2-40B4-BE49-F238E27FC236}">
                <a16:creationId xmlns:a16="http://schemas.microsoft.com/office/drawing/2014/main" id="{67FF5BD9-D907-3EF3-6133-074C69079CBC}"/>
              </a:ext>
            </a:extLst>
          </p:cNvPr>
          <p:cNvSpPr txBox="1">
            <a:spLocks/>
          </p:cNvSpPr>
          <p:nvPr/>
        </p:nvSpPr>
        <p:spPr>
          <a:xfrm>
            <a:off x="960747" y="3908672"/>
            <a:ext cx="4186676" cy="380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sv-SE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sp>
        <p:nvSpPr>
          <p:cNvPr id="25" name="Platshållare för innehåll 19">
            <a:extLst>
              <a:ext uri="{FF2B5EF4-FFF2-40B4-BE49-F238E27FC236}">
                <a16:creationId xmlns:a16="http://schemas.microsoft.com/office/drawing/2014/main" id="{04A1B633-F901-27C7-D785-6325D3ED041E}"/>
              </a:ext>
            </a:extLst>
          </p:cNvPr>
          <p:cNvSpPr txBox="1">
            <a:spLocks/>
          </p:cNvSpPr>
          <p:nvPr/>
        </p:nvSpPr>
        <p:spPr>
          <a:xfrm>
            <a:off x="960747" y="3931826"/>
            <a:ext cx="4186676" cy="380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sv-SE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ÖVRIGA ARRANGEMANG</a:t>
            </a:r>
          </a:p>
        </p:txBody>
      </p:sp>
      <p:sp>
        <p:nvSpPr>
          <p:cNvPr id="26" name="Platshållare för innehåll 19">
            <a:extLst>
              <a:ext uri="{FF2B5EF4-FFF2-40B4-BE49-F238E27FC236}">
                <a16:creationId xmlns:a16="http://schemas.microsoft.com/office/drawing/2014/main" id="{43D07A2C-0130-C0CE-8F92-022C6A43B677}"/>
              </a:ext>
            </a:extLst>
          </p:cNvPr>
          <p:cNvSpPr txBox="1">
            <a:spLocks/>
          </p:cNvSpPr>
          <p:nvPr/>
        </p:nvSpPr>
        <p:spPr>
          <a:xfrm>
            <a:off x="960747" y="4547642"/>
            <a:ext cx="4186676" cy="380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sv-SE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ÖVRIGA FRÅGOR</a:t>
            </a:r>
          </a:p>
        </p:txBody>
      </p:sp>
      <p:sp>
        <p:nvSpPr>
          <p:cNvPr id="27" name="Rektangel: rundade hörn 26">
            <a:extLst>
              <a:ext uri="{FF2B5EF4-FFF2-40B4-BE49-F238E27FC236}">
                <a16:creationId xmlns:a16="http://schemas.microsoft.com/office/drawing/2014/main" id="{7FA346DE-C058-88A9-DF3A-0D3088CB3299}"/>
              </a:ext>
            </a:extLst>
          </p:cNvPr>
          <p:cNvSpPr/>
          <p:nvPr/>
        </p:nvSpPr>
        <p:spPr>
          <a:xfrm>
            <a:off x="708392" y="1280760"/>
            <a:ext cx="4716462" cy="545054"/>
          </a:xfrm>
          <a:prstGeom prst="roundRect">
            <a:avLst>
              <a:gd name="adj" fmla="val 10000"/>
            </a:avLst>
          </a:prstGeom>
          <a:solidFill>
            <a:srgbClr val="FAD227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lvl="0">
              <a:lnSpc>
                <a:spcPct val="100000"/>
              </a:lnSpc>
            </a:pPr>
            <a:endParaRPr lang="sv-SE" noProof="0" dirty="0">
              <a:solidFill>
                <a:schemeClr val="bg1"/>
              </a:solidFill>
              <a:highlight>
                <a:srgbClr val="FAD227"/>
              </a:highlight>
            </a:endParaRPr>
          </a:p>
        </p:txBody>
      </p:sp>
      <p:sp>
        <p:nvSpPr>
          <p:cNvPr id="28" name="Platshållare för innehåll 19">
            <a:extLst>
              <a:ext uri="{FF2B5EF4-FFF2-40B4-BE49-F238E27FC236}">
                <a16:creationId xmlns:a16="http://schemas.microsoft.com/office/drawing/2014/main" id="{5E805822-D74E-20A6-5CA9-63EE67DA8B7C}"/>
              </a:ext>
            </a:extLst>
          </p:cNvPr>
          <p:cNvSpPr txBox="1">
            <a:spLocks/>
          </p:cNvSpPr>
          <p:nvPr/>
        </p:nvSpPr>
        <p:spPr>
          <a:xfrm>
            <a:off x="960747" y="1358256"/>
            <a:ext cx="4186676" cy="380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TRÄNING, UTBILDNING &amp; TÄVLINGAR</a:t>
            </a:r>
          </a:p>
        </p:txBody>
      </p:sp>
      <p:sp>
        <p:nvSpPr>
          <p:cNvPr id="29" name="Platshållare för innehåll 19">
            <a:extLst>
              <a:ext uri="{FF2B5EF4-FFF2-40B4-BE49-F238E27FC236}">
                <a16:creationId xmlns:a16="http://schemas.microsoft.com/office/drawing/2014/main" id="{98DD264E-AADB-FC9D-3E59-F62F44811B31}"/>
              </a:ext>
            </a:extLst>
          </p:cNvPr>
          <p:cNvSpPr txBox="1">
            <a:spLocks/>
          </p:cNvSpPr>
          <p:nvPr/>
        </p:nvSpPr>
        <p:spPr>
          <a:xfrm>
            <a:off x="946936" y="2637853"/>
            <a:ext cx="4186676" cy="380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sv-SE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MEDLEMSKAP</a:t>
            </a:r>
          </a:p>
        </p:txBody>
      </p:sp>
      <p:pic>
        <p:nvPicPr>
          <p:cNvPr id="31" name="Bildobjekt 30" descr="En bild som visar symbol, logotyp, emblem, gul&#10;&#10;Automatiskt genererad beskrivning">
            <a:extLst>
              <a:ext uri="{FF2B5EF4-FFF2-40B4-BE49-F238E27FC236}">
                <a16:creationId xmlns:a16="http://schemas.microsoft.com/office/drawing/2014/main" id="{2EADBDC1-AE2F-B3B5-6013-DF9C8B3C32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043" y="6118621"/>
            <a:ext cx="495069" cy="49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8411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869" y="643466"/>
            <a:ext cx="3529939" cy="5571065"/>
          </a:xfrm>
          <a:noFill/>
          <a:ln>
            <a:noFill/>
          </a:ln>
        </p:spPr>
        <p:txBody>
          <a:bodyPr rtlCol="0" anchor="ctr">
            <a:normAutofit/>
          </a:bodyPr>
          <a:lstStyle/>
          <a:p>
            <a:pPr rtl="0"/>
            <a:r>
              <a:rPr lang="sv-SE" sz="3600" b="1" dirty="0">
                <a:solidFill>
                  <a:srgbClr val="FAD227"/>
                </a:solidFill>
              </a:rPr>
              <a:t>TRÄNING/</a:t>
            </a:r>
            <a:br>
              <a:rPr lang="sv-SE" sz="3600" b="1" dirty="0">
                <a:solidFill>
                  <a:srgbClr val="FAD227"/>
                </a:solidFill>
              </a:rPr>
            </a:br>
            <a:r>
              <a:rPr lang="sv-SE" sz="3600" b="1" dirty="0">
                <a:solidFill>
                  <a:srgbClr val="FAD227"/>
                </a:solidFill>
              </a:rPr>
              <a:t>UTBILDNING</a:t>
            </a:r>
            <a:br>
              <a:rPr lang="sv-SE" sz="3600" b="1" dirty="0">
                <a:solidFill>
                  <a:srgbClr val="FAD227"/>
                </a:solidFill>
              </a:rPr>
            </a:br>
            <a:r>
              <a:rPr lang="sv-SE" sz="3600" b="1" dirty="0">
                <a:solidFill>
                  <a:srgbClr val="FAD227"/>
                </a:solidFill>
              </a:rPr>
              <a:t>&amp; TÄVLING</a:t>
            </a:r>
          </a:p>
        </p:txBody>
      </p:sp>
      <p:sp>
        <p:nvSpPr>
          <p:cNvPr id="11" name="Rektangulär 10">
            <a:extLst>
              <a:ext uri="{FF2B5EF4-FFF2-40B4-BE49-F238E27FC236}">
                <a16:creationId xmlns:a16="http://schemas.microsoft.com/office/drawing/2014/main" id="{8FBC750A-B8E7-49A0-A00A-F7245127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216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dirty="0"/>
          </a:p>
        </p:txBody>
      </p:sp>
      <p:sp>
        <p:nvSpPr>
          <p:cNvPr id="13" name="Rektangulär 12">
            <a:extLst>
              <a:ext uri="{FF2B5EF4-FFF2-40B4-BE49-F238E27FC236}">
                <a16:creationId xmlns:a16="http://schemas.microsoft.com/office/drawing/2014/main" id="{544D0436-4FAC-43D1-9565-515BBE80D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08066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v-SE" dirty="0"/>
          </a:p>
        </p:txBody>
      </p:sp>
      <p:cxnSp>
        <p:nvCxnSpPr>
          <p:cNvPr id="15" name="Rak 14">
            <a:extLst>
              <a:ext uri="{FF2B5EF4-FFF2-40B4-BE49-F238E27FC236}">
                <a16:creationId xmlns:a16="http://schemas.microsoft.com/office/drawing/2014/main" id="{9F82E424-AAF6-43AC-AC56-03BA23E0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150420" y="3429000"/>
            <a:ext cx="6858000" cy="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47858E34-CC30-41ED-AA02-9884EAD0B1DD}"/>
              </a:ext>
            </a:extLst>
          </p:cNvPr>
          <p:cNvSpPr txBox="1"/>
          <p:nvPr/>
        </p:nvSpPr>
        <p:spPr>
          <a:xfrm>
            <a:off x="1361560" y="288554"/>
            <a:ext cx="6309536" cy="6958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/>
              <a:t>OM VÅRA GRUPPER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/>
              <a:t>UTBILDNING &amp; LEDARE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/>
              <a:t>TRÄNINGSDAGAR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/>
              <a:t>TÄVLING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Serie/Klubbtävlingar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Andra arrangörer i Dalarna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Skolskidtävling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 err="1"/>
              <a:t>Ski</a:t>
            </a:r>
            <a:r>
              <a:rPr lang="sv-SE" dirty="0"/>
              <a:t> Team </a:t>
            </a:r>
            <a:r>
              <a:rPr lang="sv-SE" dirty="0" err="1"/>
              <a:t>Ungdomscup</a:t>
            </a:r>
            <a:r>
              <a:rPr lang="sv-SE" dirty="0"/>
              <a:t> / Folksam Cup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/>
              <a:t>LÄGER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Camp </a:t>
            </a:r>
            <a:r>
              <a:rPr lang="sv-SE" dirty="0" err="1"/>
              <a:t>Yollam</a:t>
            </a:r>
            <a:r>
              <a:rPr lang="sv-SE" dirty="0"/>
              <a:t> &amp; Vinterkampen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 err="1"/>
              <a:t>Snöläger</a:t>
            </a:r>
            <a:r>
              <a:rPr lang="sv-SE" dirty="0"/>
              <a:t> (</a:t>
            </a:r>
            <a:r>
              <a:rPr lang="sv-SE" dirty="0" err="1"/>
              <a:t>Alläger</a:t>
            </a:r>
            <a:r>
              <a:rPr lang="sv-SE" dirty="0"/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Familjeläger</a:t>
            </a:r>
          </a:p>
          <a:p>
            <a:pPr lvl="1">
              <a:lnSpc>
                <a:spcPct val="150000"/>
              </a:lnSpc>
            </a:pPr>
            <a:endParaRPr lang="sv-SE" sz="3600" dirty="0"/>
          </a:p>
        </p:txBody>
      </p:sp>
      <p:pic>
        <p:nvPicPr>
          <p:cNvPr id="7" name="Bildobjekt 6" descr="En bild som visar symbol, logotyp, emblem, gul&#10;&#10;Automatiskt genererad beskrivning">
            <a:extLst>
              <a:ext uri="{FF2B5EF4-FFF2-40B4-BE49-F238E27FC236}">
                <a16:creationId xmlns:a16="http://schemas.microsoft.com/office/drawing/2014/main" id="{013AF941-7D03-C21D-3662-5819E3674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43" y="6118621"/>
            <a:ext cx="495069" cy="49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3389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869" y="643466"/>
            <a:ext cx="3529939" cy="5571065"/>
          </a:xfrm>
          <a:noFill/>
          <a:ln>
            <a:noFill/>
          </a:ln>
        </p:spPr>
        <p:txBody>
          <a:bodyPr rtlCol="0" anchor="ctr">
            <a:normAutofit/>
          </a:bodyPr>
          <a:lstStyle/>
          <a:p>
            <a:pPr rtl="0"/>
            <a:r>
              <a:rPr lang="sv-SE" sz="3600" b="1" dirty="0">
                <a:solidFill>
                  <a:srgbClr val="FAD227"/>
                </a:solidFill>
              </a:rPr>
              <a:t>TRÄNING/</a:t>
            </a:r>
            <a:br>
              <a:rPr lang="sv-SE" sz="3600" b="1" dirty="0">
                <a:solidFill>
                  <a:srgbClr val="FAD227"/>
                </a:solidFill>
              </a:rPr>
            </a:br>
            <a:r>
              <a:rPr lang="sv-SE" sz="3600" b="1" dirty="0">
                <a:solidFill>
                  <a:srgbClr val="FAD227"/>
                </a:solidFill>
              </a:rPr>
              <a:t>UTBILDNING</a:t>
            </a:r>
            <a:br>
              <a:rPr lang="sv-SE" sz="3600" b="1" dirty="0">
                <a:solidFill>
                  <a:srgbClr val="FAD227"/>
                </a:solidFill>
              </a:rPr>
            </a:br>
            <a:r>
              <a:rPr lang="sv-SE" sz="3600" b="1" dirty="0">
                <a:solidFill>
                  <a:srgbClr val="FAD227"/>
                </a:solidFill>
              </a:rPr>
              <a:t>&amp; TÄVLING</a:t>
            </a:r>
          </a:p>
        </p:txBody>
      </p:sp>
      <p:sp>
        <p:nvSpPr>
          <p:cNvPr id="11" name="Rektangulär 10">
            <a:extLst>
              <a:ext uri="{FF2B5EF4-FFF2-40B4-BE49-F238E27FC236}">
                <a16:creationId xmlns:a16="http://schemas.microsoft.com/office/drawing/2014/main" id="{8FBC750A-B8E7-49A0-A00A-F7245127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216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dirty="0"/>
          </a:p>
        </p:txBody>
      </p:sp>
      <p:sp>
        <p:nvSpPr>
          <p:cNvPr id="13" name="Rektangulär 12">
            <a:extLst>
              <a:ext uri="{FF2B5EF4-FFF2-40B4-BE49-F238E27FC236}">
                <a16:creationId xmlns:a16="http://schemas.microsoft.com/office/drawing/2014/main" id="{544D0436-4FAC-43D1-9565-515BBE80D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08066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v-SE" dirty="0"/>
          </a:p>
        </p:txBody>
      </p:sp>
      <p:cxnSp>
        <p:nvCxnSpPr>
          <p:cNvPr id="15" name="Rak 14">
            <a:extLst>
              <a:ext uri="{FF2B5EF4-FFF2-40B4-BE49-F238E27FC236}">
                <a16:creationId xmlns:a16="http://schemas.microsoft.com/office/drawing/2014/main" id="{9F82E424-AAF6-43AC-AC56-03BA23E0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150420" y="3429000"/>
            <a:ext cx="6858000" cy="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47858E34-CC30-41ED-AA02-9884EAD0B1DD}"/>
              </a:ext>
            </a:extLst>
          </p:cNvPr>
          <p:cNvSpPr txBox="1"/>
          <p:nvPr/>
        </p:nvSpPr>
        <p:spPr>
          <a:xfrm>
            <a:off x="1361560" y="288554"/>
            <a:ext cx="6309536" cy="6958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/>
              <a:t>OM VÅRA GRUPPER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/>
              <a:t>UTBILDNING &amp; LEDARE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/>
              <a:t>TRÄNINGSDAGAR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/>
              <a:t>TÄVLING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Serie/Klubbtävlingar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Andra arrangörer i Dalarna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Skolskidtävling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 err="1"/>
              <a:t>Ski</a:t>
            </a:r>
            <a:r>
              <a:rPr lang="sv-SE" dirty="0"/>
              <a:t> Team </a:t>
            </a:r>
            <a:r>
              <a:rPr lang="sv-SE" dirty="0" err="1"/>
              <a:t>Ungdomscup</a:t>
            </a:r>
            <a:r>
              <a:rPr lang="sv-SE" dirty="0"/>
              <a:t> / Folksam Cup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/>
              <a:t>LÄGER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Camp </a:t>
            </a:r>
            <a:r>
              <a:rPr lang="sv-SE" dirty="0" err="1"/>
              <a:t>Yollam</a:t>
            </a:r>
            <a:r>
              <a:rPr lang="sv-SE" dirty="0"/>
              <a:t> &amp; Vinterkampen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 err="1"/>
              <a:t>Snöläger</a:t>
            </a:r>
            <a:r>
              <a:rPr lang="sv-SE" dirty="0"/>
              <a:t> (</a:t>
            </a:r>
            <a:r>
              <a:rPr lang="sv-SE" dirty="0" err="1"/>
              <a:t>Alläger</a:t>
            </a:r>
            <a:r>
              <a:rPr lang="sv-SE" dirty="0"/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Familjeläger</a:t>
            </a:r>
          </a:p>
          <a:p>
            <a:pPr lvl="1">
              <a:lnSpc>
                <a:spcPct val="150000"/>
              </a:lnSpc>
            </a:pPr>
            <a:endParaRPr lang="sv-SE" sz="3600" dirty="0"/>
          </a:p>
        </p:txBody>
      </p:sp>
      <p:pic>
        <p:nvPicPr>
          <p:cNvPr id="7" name="Bildobjekt 6" descr="En bild som visar symbol, logotyp, emblem, gul&#10;&#10;Automatiskt genererad beskrivning">
            <a:extLst>
              <a:ext uri="{FF2B5EF4-FFF2-40B4-BE49-F238E27FC236}">
                <a16:creationId xmlns:a16="http://schemas.microsoft.com/office/drawing/2014/main" id="{013AF941-7D03-C21D-3662-5819E3674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43" y="6118621"/>
            <a:ext cx="495069" cy="495069"/>
          </a:xfrm>
          <a:prstGeom prst="rect">
            <a:avLst/>
          </a:prstGeom>
        </p:spPr>
      </p:pic>
      <p:pic>
        <p:nvPicPr>
          <p:cNvPr id="4" name="Bildobjekt 3" descr="En bild som visar text, skärmbild, grafisk design, Teckensnitt">
            <a:extLst>
              <a:ext uri="{FF2B5EF4-FFF2-40B4-BE49-F238E27FC236}">
                <a16:creationId xmlns:a16="http://schemas.microsoft.com/office/drawing/2014/main" id="{EE03B8CE-5DD1-F580-DE4F-BA2931944C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8613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869" y="643466"/>
            <a:ext cx="3529939" cy="5571065"/>
          </a:xfrm>
          <a:noFill/>
          <a:ln>
            <a:noFill/>
          </a:ln>
        </p:spPr>
        <p:txBody>
          <a:bodyPr rtlCol="0" anchor="ctr">
            <a:normAutofit/>
          </a:bodyPr>
          <a:lstStyle/>
          <a:p>
            <a:pPr rtl="0"/>
            <a:r>
              <a:rPr lang="sv-SE" sz="3600" b="1" dirty="0">
                <a:solidFill>
                  <a:srgbClr val="FAD227"/>
                </a:solidFill>
              </a:rPr>
              <a:t>TRÄNING/</a:t>
            </a:r>
            <a:br>
              <a:rPr lang="sv-SE" sz="3600" b="1" dirty="0">
                <a:solidFill>
                  <a:srgbClr val="FAD227"/>
                </a:solidFill>
              </a:rPr>
            </a:br>
            <a:r>
              <a:rPr lang="sv-SE" sz="3600" b="1" dirty="0">
                <a:solidFill>
                  <a:srgbClr val="FAD227"/>
                </a:solidFill>
              </a:rPr>
              <a:t>UTBILDNING</a:t>
            </a:r>
            <a:br>
              <a:rPr lang="sv-SE" sz="3600" b="1" dirty="0">
                <a:solidFill>
                  <a:srgbClr val="FAD227"/>
                </a:solidFill>
              </a:rPr>
            </a:br>
            <a:r>
              <a:rPr lang="sv-SE" sz="3600" b="1" dirty="0">
                <a:solidFill>
                  <a:srgbClr val="FAD227"/>
                </a:solidFill>
              </a:rPr>
              <a:t>&amp; TÄVLING</a:t>
            </a:r>
          </a:p>
        </p:txBody>
      </p:sp>
      <p:sp>
        <p:nvSpPr>
          <p:cNvPr id="11" name="Rektangulär 10">
            <a:extLst>
              <a:ext uri="{FF2B5EF4-FFF2-40B4-BE49-F238E27FC236}">
                <a16:creationId xmlns:a16="http://schemas.microsoft.com/office/drawing/2014/main" id="{8FBC750A-B8E7-49A0-A00A-F7245127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216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dirty="0"/>
          </a:p>
        </p:txBody>
      </p:sp>
      <p:sp>
        <p:nvSpPr>
          <p:cNvPr id="13" name="Rektangulär 12">
            <a:extLst>
              <a:ext uri="{FF2B5EF4-FFF2-40B4-BE49-F238E27FC236}">
                <a16:creationId xmlns:a16="http://schemas.microsoft.com/office/drawing/2014/main" id="{544D0436-4FAC-43D1-9565-515BBE80D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08066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v-SE" dirty="0"/>
          </a:p>
        </p:txBody>
      </p:sp>
      <p:cxnSp>
        <p:nvCxnSpPr>
          <p:cNvPr id="15" name="Rak 14">
            <a:extLst>
              <a:ext uri="{FF2B5EF4-FFF2-40B4-BE49-F238E27FC236}">
                <a16:creationId xmlns:a16="http://schemas.microsoft.com/office/drawing/2014/main" id="{9F82E424-AAF6-43AC-AC56-03BA23E0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150420" y="3429000"/>
            <a:ext cx="6858000" cy="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47858E34-CC30-41ED-AA02-9884EAD0B1DD}"/>
              </a:ext>
            </a:extLst>
          </p:cNvPr>
          <p:cNvSpPr txBox="1"/>
          <p:nvPr/>
        </p:nvSpPr>
        <p:spPr>
          <a:xfrm>
            <a:off x="1361560" y="288554"/>
            <a:ext cx="6309536" cy="6958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/>
              <a:t>OM VÅRA GRUPPER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/>
              <a:t>UTBILDNING &amp; LEDARE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/>
              <a:t>TRÄNINGSDAGAR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/>
              <a:t>TÄVLING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Serie/Klubbtävlingar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Andra arrangörer i Dalarna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Skolskidtävling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 err="1"/>
              <a:t>Ski</a:t>
            </a:r>
            <a:r>
              <a:rPr lang="sv-SE" dirty="0"/>
              <a:t> Team </a:t>
            </a:r>
            <a:r>
              <a:rPr lang="sv-SE" dirty="0" err="1"/>
              <a:t>Ungdomscup</a:t>
            </a:r>
            <a:r>
              <a:rPr lang="sv-SE" dirty="0"/>
              <a:t> / Folksam Cup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/>
              <a:t>LÄGER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Camp </a:t>
            </a:r>
            <a:r>
              <a:rPr lang="sv-SE" dirty="0" err="1"/>
              <a:t>Yollam</a:t>
            </a:r>
            <a:r>
              <a:rPr lang="sv-SE" dirty="0"/>
              <a:t> &amp; Vinterkampen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 err="1"/>
              <a:t>Snöläger</a:t>
            </a:r>
            <a:r>
              <a:rPr lang="sv-SE" dirty="0"/>
              <a:t> (</a:t>
            </a:r>
            <a:r>
              <a:rPr lang="sv-SE" dirty="0" err="1"/>
              <a:t>Alläger</a:t>
            </a:r>
            <a:r>
              <a:rPr lang="sv-SE" dirty="0"/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Familjeläger</a:t>
            </a:r>
          </a:p>
          <a:p>
            <a:pPr lvl="1">
              <a:lnSpc>
                <a:spcPct val="150000"/>
              </a:lnSpc>
            </a:pPr>
            <a:endParaRPr lang="sv-SE" sz="3600" dirty="0"/>
          </a:p>
        </p:txBody>
      </p:sp>
      <p:pic>
        <p:nvPicPr>
          <p:cNvPr id="7" name="Bildobjekt 6" descr="En bild som visar symbol, logotyp, emblem, gul&#10;&#10;Automatiskt genererad beskrivning">
            <a:extLst>
              <a:ext uri="{FF2B5EF4-FFF2-40B4-BE49-F238E27FC236}">
                <a16:creationId xmlns:a16="http://schemas.microsoft.com/office/drawing/2014/main" id="{013AF941-7D03-C21D-3662-5819E3674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43" y="6118621"/>
            <a:ext cx="495069" cy="49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2798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84F96F-B0BE-4E84-A401-8F843805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395" y="201167"/>
            <a:ext cx="8655605" cy="2313433"/>
          </a:xfrm>
        </p:spPr>
        <p:txBody>
          <a:bodyPr rtlCol="0">
            <a:normAutofit/>
          </a:bodyPr>
          <a:lstStyle/>
          <a:p>
            <a:pPr algn="ctr" rtl="0"/>
            <a:r>
              <a:rPr lang="sv-SE" b="1" dirty="0">
                <a:solidFill>
                  <a:srgbClr val="FAD227"/>
                </a:solidFill>
              </a:rPr>
              <a:t>HEMSIDAN &amp; APPEN</a:t>
            </a:r>
            <a:endParaRPr lang="sv-SE" dirty="0">
              <a:solidFill>
                <a:srgbClr val="FAD227"/>
              </a:solidFill>
            </a:endParaRP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78F172A8-6231-D14E-A13D-8613F2AEAD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6149" y="1452012"/>
            <a:ext cx="3050619" cy="2407850"/>
          </a:xfrm>
          <a:prstGeom prst="rect">
            <a:avLst/>
          </a:prstGeom>
          <a:ln w="38100">
            <a:noFill/>
          </a:ln>
          <a:effectLst/>
        </p:spPr>
      </p:pic>
      <p:pic>
        <p:nvPicPr>
          <p:cNvPr id="4" name="Bild 3">
            <a:extLst>
              <a:ext uri="{FF2B5EF4-FFF2-40B4-BE49-F238E27FC236}">
                <a16:creationId xmlns:a16="http://schemas.microsoft.com/office/drawing/2014/main" id="{5D8F1927-EC97-404E-90EF-533BB92836C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6523" y="3952874"/>
            <a:ext cx="2749872" cy="1725441"/>
          </a:xfrm>
          <a:prstGeom prst="rect">
            <a:avLst/>
          </a:prstGeom>
          <a:ln w="38100">
            <a:noFill/>
          </a:ln>
          <a:effectLst/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8210F516-1CF8-8FD8-A181-44634CD6A2CE}"/>
              </a:ext>
            </a:extLst>
          </p:cNvPr>
          <p:cNvSpPr txBox="1"/>
          <p:nvPr/>
        </p:nvSpPr>
        <p:spPr>
          <a:xfrm>
            <a:off x="4979652" y="1742615"/>
            <a:ext cx="7212347" cy="4591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000" dirty="0"/>
              <a:t>LADDA NER APPEN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000" dirty="0"/>
              <a:t>MEDLEMSKAP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000" dirty="0"/>
              <a:t>ANMÄLAN TILL AKTIVTETER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000" dirty="0"/>
              <a:t>JOYNA</a:t>
            </a:r>
            <a:br>
              <a:rPr lang="sv-SE" sz="4000" dirty="0"/>
            </a:br>
            <a:endParaRPr lang="sv-SE" sz="4000" dirty="0"/>
          </a:p>
        </p:txBody>
      </p:sp>
      <p:pic>
        <p:nvPicPr>
          <p:cNvPr id="10" name="Bildobjekt 9" descr="En bild som visar symbol, logotyp, emblem, gul&#10;&#10;Automatiskt genererad beskrivning">
            <a:extLst>
              <a:ext uri="{FF2B5EF4-FFF2-40B4-BE49-F238E27FC236}">
                <a16:creationId xmlns:a16="http://schemas.microsoft.com/office/drawing/2014/main" id="{E6C32F2B-BEAB-6885-0DCA-1FFEB1F3E6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043" y="6118621"/>
            <a:ext cx="495069" cy="49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1599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F229B26C-9AE5-D584-3854-F6B787EE6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75" y="2272283"/>
            <a:ext cx="4655127" cy="2313433"/>
          </a:xfrm>
        </p:spPr>
        <p:txBody>
          <a:bodyPr rtlCol="0">
            <a:normAutofit/>
          </a:bodyPr>
          <a:lstStyle/>
          <a:p>
            <a:pPr algn="ctr" rtl="0"/>
            <a:r>
              <a:rPr lang="sv-SE" b="1" dirty="0">
                <a:solidFill>
                  <a:srgbClr val="FAD227"/>
                </a:solidFill>
              </a:rPr>
              <a:t>INTERSPORT </a:t>
            </a:r>
            <a:br>
              <a:rPr lang="sv-SE" b="1" dirty="0">
                <a:solidFill>
                  <a:srgbClr val="FAD227"/>
                </a:solidFill>
              </a:rPr>
            </a:br>
            <a:r>
              <a:rPr lang="sv-SE" b="1" dirty="0">
                <a:solidFill>
                  <a:srgbClr val="FAD227"/>
                </a:solidFill>
              </a:rPr>
              <a:t>&amp; KLUBBKLÄDER</a:t>
            </a:r>
            <a:endParaRPr lang="sv-SE" dirty="0">
              <a:solidFill>
                <a:srgbClr val="FAD227"/>
              </a:solidFill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95A5B48-2776-7D98-3FEA-06D1FE3FABA0}"/>
              </a:ext>
            </a:extLst>
          </p:cNvPr>
          <p:cNvSpPr txBox="1"/>
          <p:nvPr/>
        </p:nvSpPr>
        <p:spPr>
          <a:xfrm>
            <a:off x="4742902" y="1594682"/>
            <a:ext cx="7212347" cy="3668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000" dirty="0"/>
              <a:t>REGISTRERA ERA KÖP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000" dirty="0"/>
              <a:t>KLUBBKVÄLL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000" dirty="0"/>
              <a:t>KLUBBKLÄDER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000" dirty="0"/>
              <a:t>WEBSHOP</a:t>
            </a:r>
          </a:p>
        </p:txBody>
      </p:sp>
      <p:pic>
        <p:nvPicPr>
          <p:cNvPr id="7" name="Bildobjekt 6" descr="En bild som visar symbol, logotyp, emblem, gul&#10;&#10;Automatiskt genererad beskrivning">
            <a:extLst>
              <a:ext uri="{FF2B5EF4-FFF2-40B4-BE49-F238E27FC236}">
                <a16:creationId xmlns:a16="http://schemas.microsoft.com/office/drawing/2014/main" id="{4A20F9DE-BBC0-D0B4-E12D-2C39C8AFE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43" y="6118621"/>
            <a:ext cx="495069" cy="49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0725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84F96F-B0BE-4E84-A401-8F843805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395" y="201167"/>
            <a:ext cx="8655605" cy="2313433"/>
          </a:xfrm>
        </p:spPr>
        <p:txBody>
          <a:bodyPr rtlCol="0">
            <a:normAutofit/>
          </a:bodyPr>
          <a:lstStyle/>
          <a:p>
            <a:pPr algn="ctr" rtl="0"/>
            <a:r>
              <a:rPr lang="sv-SE" b="1" dirty="0">
                <a:solidFill>
                  <a:srgbClr val="FAD227"/>
                </a:solidFill>
              </a:rPr>
              <a:t>MEDLEMSKAP</a:t>
            </a:r>
            <a:endParaRPr lang="sv-SE" dirty="0">
              <a:solidFill>
                <a:srgbClr val="FAD227"/>
              </a:solidFill>
            </a:endParaRP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78F172A8-6231-D14E-A13D-8613F2AEAD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6149" y="1452012"/>
            <a:ext cx="3050619" cy="2407850"/>
          </a:xfrm>
          <a:prstGeom prst="rect">
            <a:avLst/>
          </a:prstGeom>
          <a:ln w="38100">
            <a:noFill/>
          </a:ln>
          <a:effectLst/>
        </p:spPr>
      </p:pic>
      <p:pic>
        <p:nvPicPr>
          <p:cNvPr id="4" name="Bild 3">
            <a:extLst>
              <a:ext uri="{FF2B5EF4-FFF2-40B4-BE49-F238E27FC236}">
                <a16:creationId xmlns:a16="http://schemas.microsoft.com/office/drawing/2014/main" id="{5D8F1927-EC97-404E-90EF-533BB92836C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6523" y="3952874"/>
            <a:ext cx="2749872" cy="1725441"/>
          </a:xfrm>
          <a:prstGeom prst="rect">
            <a:avLst/>
          </a:prstGeom>
          <a:ln w="38100">
            <a:noFill/>
          </a:ln>
          <a:effectLst/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8210F516-1CF8-8FD8-A181-44634CD6A2CE}"/>
              </a:ext>
            </a:extLst>
          </p:cNvPr>
          <p:cNvSpPr txBox="1"/>
          <p:nvPr/>
        </p:nvSpPr>
        <p:spPr>
          <a:xfrm>
            <a:off x="4979652" y="1742615"/>
            <a:ext cx="7212347" cy="5422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3600" dirty="0"/>
              <a:t>400kr/år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3200" dirty="0"/>
              <a:t>INGA TRÄNINGSAVGIFTER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3200" dirty="0"/>
              <a:t>SPÅRKORT INGÅR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3200" dirty="0"/>
              <a:t>BEFINTLIGA MEDLEMMAR FAKTURERAS I NOVEMBER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3200" dirty="0"/>
              <a:t>NYA VIA HEMSIDAN</a:t>
            </a:r>
            <a:br>
              <a:rPr lang="sv-SE" sz="4000" dirty="0"/>
            </a:br>
            <a:endParaRPr lang="sv-SE" sz="4000" dirty="0"/>
          </a:p>
        </p:txBody>
      </p:sp>
      <p:pic>
        <p:nvPicPr>
          <p:cNvPr id="10" name="Bildobjekt 9" descr="En bild som visar symbol, logotyp, emblem, gul&#10;&#10;Automatiskt genererad beskrivning">
            <a:extLst>
              <a:ext uri="{FF2B5EF4-FFF2-40B4-BE49-F238E27FC236}">
                <a16:creationId xmlns:a16="http://schemas.microsoft.com/office/drawing/2014/main" id="{E6C32F2B-BEAB-6885-0DCA-1FFEB1F3E6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043" y="6118621"/>
            <a:ext cx="495069" cy="49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2540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84F96F-B0BE-4E84-A401-8F843805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395" y="201167"/>
            <a:ext cx="8655605" cy="2313433"/>
          </a:xfrm>
        </p:spPr>
        <p:txBody>
          <a:bodyPr rtlCol="0">
            <a:normAutofit/>
          </a:bodyPr>
          <a:lstStyle/>
          <a:p>
            <a:pPr algn="ctr" rtl="0"/>
            <a:r>
              <a:rPr lang="sv-SE" b="1" dirty="0">
                <a:solidFill>
                  <a:srgbClr val="FAD227"/>
                </a:solidFill>
              </a:rPr>
              <a:t>ÖVRIGA ARRANGEMANG</a:t>
            </a:r>
            <a:endParaRPr lang="sv-SE" dirty="0">
              <a:solidFill>
                <a:srgbClr val="FAD227"/>
              </a:solidFill>
            </a:endParaRP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78F172A8-6231-D14E-A13D-8613F2AEAD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28544" y="1960012"/>
            <a:ext cx="2407850" cy="2407850"/>
          </a:xfrm>
          <a:prstGeom prst="rect">
            <a:avLst/>
          </a:prstGeom>
          <a:ln w="38100">
            <a:noFill/>
          </a:ln>
          <a:effectLst/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8210F516-1CF8-8FD8-A181-44634CD6A2CE}"/>
              </a:ext>
            </a:extLst>
          </p:cNvPr>
          <p:cNvSpPr txBox="1"/>
          <p:nvPr/>
        </p:nvSpPr>
        <p:spPr>
          <a:xfrm>
            <a:off x="4979652" y="1742615"/>
            <a:ext cx="7212347" cy="4591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3200" dirty="0"/>
              <a:t>BYTARDAGAR - 22/10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3200" dirty="0"/>
              <a:t>ÅRSMÖTE - 26/11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3200" dirty="0"/>
              <a:t>VALLAKURS - 3/12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3200" dirty="0"/>
              <a:t>TRÄNING FÖR VUXNA – LILA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3200" dirty="0"/>
              <a:t>HÅLL KOLL I KALENDERN</a:t>
            </a:r>
            <a:br>
              <a:rPr lang="sv-SE" sz="4000" dirty="0"/>
            </a:br>
            <a:endParaRPr lang="sv-SE" sz="4000" dirty="0"/>
          </a:p>
        </p:txBody>
      </p:sp>
      <p:pic>
        <p:nvPicPr>
          <p:cNvPr id="10" name="Bildobjekt 9" descr="En bild som visar symbol, logotyp, emblem, gul&#10;&#10;Automatiskt genererad beskrivning">
            <a:extLst>
              <a:ext uri="{FF2B5EF4-FFF2-40B4-BE49-F238E27FC236}">
                <a16:creationId xmlns:a16="http://schemas.microsoft.com/office/drawing/2014/main" id="{E6C32F2B-BEAB-6885-0DCA-1FFEB1F3E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43" y="6118621"/>
            <a:ext cx="495069" cy="49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34421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ät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839_TF89821728_Win32" id="{0322175E-547A-4A0F-8769-C53D08C3F7FB}" vid="{2EBC4264-B233-4D2F-91CB-7395F25D0AE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89A57F-CF3F-47C6-90BB-70331E72BC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1B8520-39D0-4E39-88E2-3CE8E9A6E44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F017D31-E675-491F-B600-F06278E25D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Skoldesign</Template>
  <TotalTime>164</TotalTime>
  <Words>257</Words>
  <Application>Microsoft Office PowerPoint</Application>
  <PresentationFormat>Bredbild</PresentationFormat>
  <Paragraphs>94</Paragraphs>
  <Slides>13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Nät</vt:lpstr>
      <vt:lpstr>FÖRÄLDRAMÖTE 15 okt</vt:lpstr>
      <vt:lpstr>DAGENS AGENDA</vt:lpstr>
      <vt:lpstr>TRÄNING/ UTBILDNING &amp; TÄVLING</vt:lpstr>
      <vt:lpstr>TRÄNING/ UTBILDNING &amp; TÄVLING</vt:lpstr>
      <vt:lpstr>TRÄNING/ UTBILDNING &amp; TÄVLING</vt:lpstr>
      <vt:lpstr>HEMSIDAN &amp; APPEN</vt:lpstr>
      <vt:lpstr>INTERSPORT  &amp; KLUBBKLÄDER</vt:lpstr>
      <vt:lpstr>MEDLEMSKAP</vt:lpstr>
      <vt:lpstr>ÖVRIGA ARRANGEMANG</vt:lpstr>
      <vt:lpstr>ARBETSINSATSER</vt:lpstr>
      <vt:lpstr>STUGVÄRD</vt:lpstr>
      <vt:lpstr>ARBETSINSATSER - ÖVRIGA</vt:lpstr>
      <vt:lpstr>Tack! ÖVRIGA FRÅGOR?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Elofsson</dc:creator>
  <cp:lastModifiedBy>Robert Elofsson</cp:lastModifiedBy>
  <cp:revision>1</cp:revision>
  <dcterms:created xsi:type="dcterms:W3CDTF">2024-10-14T16:46:17Z</dcterms:created>
  <dcterms:modified xsi:type="dcterms:W3CDTF">2024-10-14T22:36:27Z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